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B07B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2066B7-6256-4DD4-9C0A-9994CE588E6E}" type="datetimeFigureOut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093206-2D7F-46FF-AF29-930AD109079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4136B-BDEC-4AD9-87A3-4E9114323E4F}" type="datetimeFigureOut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38491-4AB8-4CCF-9489-6E5CA9DC158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5893E-00F2-45E4-96EC-5E95D95E886D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8F651-F3C0-46D0-9E13-22E02282DD26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E0199-719C-410B-8B0B-C18073A710B9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DCBC2-9F68-45F2-B177-AA1463783D9F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D177F-8693-4340-AB17-38F9CE15BABA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FE9F4-626C-43E0-A036-6AD5F2A771EF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F759C-3706-4B14-BFC9-B8C3E5663A7F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3CD9-968F-413C-AFC2-7E115241D92A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954E8-D656-4E65-A8A8-8F9DE070219B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88145-1EA8-48A7-A64D-AFD280999048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4DD8-5FF1-4C26-AFD9-50E8C361942E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564B5-5C2F-4ED1-BA62-45BCDA9F82F0}" type="datetime1">
              <a:rPr lang="ko-KR" altLang="en-US" smtClean="0"/>
              <a:pPr/>
              <a:t>2021-12-27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90289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AA949-8910-4208-9FB1-13E2C4293172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107504" y="116632"/>
            <a:ext cx="339708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b="1" dirty="0" smtClean="0">
                <a:latin typeface="+mn-ea"/>
                <a:ea typeface="+mn-ea"/>
              </a:rPr>
              <a:t>인천아트플랫폼 </a:t>
            </a:r>
            <a:r>
              <a:rPr lang="en-US" altLang="ko-KR" sz="900" b="1" dirty="0" smtClean="0">
                <a:latin typeface="+mn-ea"/>
                <a:ea typeface="+mn-ea"/>
              </a:rPr>
              <a:t>2022</a:t>
            </a:r>
            <a:r>
              <a:rPr lang="ko-KR" altLang="en-US" sz="900" b="1" dirty="0" smtClean="0">
                <a:latin typeface="+mn-ea"/>
                <a:ea typeface="+mn-ea"/>
              </a:rPr>
              <a:t>년 입주 예술가 지원 신청</a:t>
            </a:r>
            <a:r>
              <a:rPr lang="en-US" altLang="ko-KR" sz="900" b="1" dirty="0" smtClean="0">
                <a:latin typeface="+mn-ea"/>
                <a:ea typeface="+mn-ea"/>
              </a:rPr>
              <a:t>- </a:t>
            </a:r>
            <a:r>
              <a:rPr lang="ko-KR" altLang="en-US" sz="900" b="1" dirty="0" smtClean="0">
                <a:latin typeface="+mn-ea"/>
                <a:ea typeface="+mn-ea"/>
              </a:rPr>
              <a:t>공연예술부문</a:t>
            </a:r>
            <a:endParaRPr lang="ko-KR" altLang="en-US" sz="900" b="1" dirty="0">
              <a:latin typeface="+mn-ea"/>
              <a:ea typeface="+mn-ea"/>
            </a:endParaRPr>
          </a:p>
        </p:txBody>
      </p:sp>
      <p:pic>
        <p:nvPicPr>
          <p:cNvPr id="8" name="Picture 2" descr="E:\Incheon Art Platform\working hyemi\2012~ 사업진행\2019년도\4. 기획전_수평적 세계를 껴안는 방법\디자인 시안\사본 -로고(먹색).jpg"/>
          <p:cNvPicPr>
            <a:picLocks noChangeAspect="1" noChangeArrowheads="1"/>
          </p:cNvPicPr>
          <p:nvPr userDrawn="1"/>
        </p:nvPicPr>
        <p:blipFill>
          <a:blip r:embed="rId13" cstate="print"/>
          <a:srcRect l="66773" b="-19236"/>
          <a:stretch>
            <a:fillRect/>
          </a:stretch>
        </p:blipFill>
        <p:spPr bwMode="auto">
          <a:xfrm>
            <a:off x="8100392" y="116632"/>
            <a:ext cx="864096" cy="381765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2119826" y="1196752"/>
            <a:ext cx="4756430" cy="224676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2022 </a:t>
            </a:r>
            <a:r>
              <a:rPr lang="ko-KR" altLang="en-US" sz="2800" b="1" dirty="0" smtClean="0"/>
              <a:t>입주 예술가 모집 공모</a:t>
            </a:r>
            <a:endParaRPr lang="en-US" altLang="ko-KR" sz="2800" b="1" dirty="0" smtClean="0"/>
          </a:p>
          <a:p>
            <a:pPr algn="ctr"/>
            <a:endParaRPr lang="en-US" altLang="ko-KR" sz="2800" b="1" dirty="0"/>
          </a:p>
          <a:p>
            <a:pPr algn="ctr"/>
            <a:r>
              <a:rPr lang="ko-KR" altLang="en-US" sz="2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공연예술부문</a:t>
            </a:r>
            <a:endParaRPr lang="ko-KR" altLang="en-US" sz="2800" dirty="0" smtClean="0"/>
          </a:p>
          <a:p>
            <a:pPr algn="ctr"/>
            <a:r>
              <a:rPr lang="ko-KR" altLang="en-US" sz="2800" b="1" dirty="0" smtClean="0"/>
              <a:t>포트폴리오 접수</a:t>
            </a:r>
            <a:endParaRPr lang="en-US" altLang="ko-KR" sz="2800" b="1" dirty="0" smtClean="0"/>
          </a:p>
        </p:txBody>
      </p:sp>
      <p:cxnSp>
        <p:nvCxnSpPr>
          <p:cNvPr id="16" name="직선 연결선 15"/>
          <p:cNvCxnSpPr>
            <a:stCxn id="7" idx="1"/>
            <a:endCxn id="7" idx="3"/>
          </p:cNvCxnSpPr>
          <p:nvPr/>
        </p:nvCxnSpPr>
        <p:spPr>
          <a:xfrm>
            <a:off x="2119826" y="2320137"/>
            <a:ext cx="475643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0" y="0"/>
            <a:ext cx="5868144" cy="1477328"/>
          </a:xfrm>
          <a:prstGeom prst="rect">
            <a:avLst/>
          </a:prstGeom>
          <a:solidFill>
            <a:srgbClr val="B07BD7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2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안내 문구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보라색 박스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예술가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연구자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)/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ko-KR" altLang="en-US" sz="800" b="1" dirty="0" smtClean="0">
                <a:latin typeface="+mn-ea"/>
                <a:cs typeface="Arial" pitchFamily="34" charset="0"/>
              </a:rPr>
              <a:t>그룹일 경우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개인 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그룹 포트폴리오 구성비율은 지원자가 판단하되 누구의 포트폴리오인지를 명확하게 명시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_ 2022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인천아트플랫폼 입주예술가공모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22" name="부제목 2"/>
          <p:cNvSpPr>
            <a:spLocks noGrp="1"/>
          </p:cNvSpPr>
          <p:nvPr>
            <p:ph type="subTitle" idx="1"/>
          </p:nvPr>
        </p:nvSpPr>
        <p:spPr>
          <a:xfrm>
            <a:off x="1187624" y="3933056"/>
            <a:ext cx="6768752" cy="2016224"/>
          </a:xfr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작가명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팀명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생년월일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</a:t>
            </a:r>
          </a:p>
          <a:p>
            <a:pPr algn="l">
              <a:lnSpc>
                <a:spcPct val="150000"/>
              </a:lnSpc>
            </a:pP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지원분야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음악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연극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무용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 ], </a:t>
            </a:r>
            <a:r>
              <a:rPr lang="ko-KR" altLang="en-US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기타</a:t>
            </a:r>
            <a:r>
              <a:rPr lang="en-US" altLang="ko-KR" sz="20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[     ]</a:t>
            </a:r>
            <a:endParaRPr lang="en-US" altLang="ko-KR" sz="2000" b="1" dirty="0" smtClean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chemeClr val="tx1"/>
              </a:solidFill>
              <a:latin typeface="맑은 고딕 (본문)"/>
              <a:cs typeface="Arial" pitchFamily="34" charset="0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771800" y="400506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>
                <a:solidFill>
                  <a:srgbClr val="0000FF"/>
                </a:solidFill>
              </a:rPr>
              <a:t>팀명</a:t>
            </a:r>
            <a:r>
              <a:rPr lang="en-US" altLang="ko-KR" sz="1000" b="1" dirty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 명</a:t>
            </a:r>
            <a:r>
              <a:rPr lang="en-US" altLang="ko-KR" sz="1000" b="1" dirty="0">
                <a:solidFill>
                  <a:srgbClr val="0000FF"/>
                </a:solidFill>
              </a:rPr>
              <a:t>) </a:t>
            </a:r>
            <a:r>
              <a:rPr lang="ko-KR" altLang="en-US" sz="1000" b="1" dirty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555776" y="4653136"/>
            <a:ext cx="211147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6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자리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 ex) 211227</a:t>
            </a:r>
            <a:endParaRPr lang="ko-KR" altLang="en-US" sz="1000" dirty="0"/>
          </a:p>
        </p:txBody>
      </p:sp>
      <p:sp>
        <p:nvSpPr>
          <p:cNvPr id="25" name="직사각형 24"/>
          <p:cNvSpPr/>
          <p:nvPr/>
        </p:nvSpPr>
        <p:spPr>
          <a:xfrm>
            <a:off x="1259632" y="5445224"/>
            <a:ext cx="17524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>
                <a:solidFill>
                  <a:srgbClr val="0000FF"/>
                </a:solidFill>
              </a:rPr>
              <a:t>※ </a:t>
            </a:r>
            <a:r>
              <a:rPr lang="ko-KR" altLang="en-US" sz="1000" b="1" dirty="0">
                <a:solidFill>
                  <a:srgbClr val="0000FF"/>
                </a:solidFill>
              </a:rPr>
              <a:t>주요 활동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분야에 </a:t>
            </a:r>
            <a:r>
              <a:rPr lang="en-US" altLang="ko-KR" sz="1000" b="1" dirty="0">
                <a:solidFill>
                  <a:srgbClr val="0000FF"/>
                </a:solidFill>
              </a:rPr>
              <a:t>V </a:t>
            </a:r>
            <a:r>
              <a:rPr lang="ko-KR" altLang="en-US" sz="1000" b="1" dirty="0">
                <a:solidFill>
                  <a:srgbClr val="0000FF"/>
                </a:solidFill>
              </a:rPr>
              <a:t>체크</a:t>
            </a:r>
            <a:endParaRPr lang="ko-KR" alt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285852" y="1340768"/>
            <a:ext cx="6786610" cy="4570482"/>
          </a:xfrm>
          <a:prstGeom prst="rect">
            <a:avLst/>
          </a:prstGeom>
          <a:solidFill>
            <a:srgbClr val="B07BD7"/>
          </a:solidFill>
          <a:ln w="6350">
            <a:noFill/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작성 시 본 안내문구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보라색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박스</a:t>
            </a:r>
            <a:r>
              <a:rPr lang="en-US" altLang="ko-KR" sz="12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는 모두 삭제 후 제출</a:t>
            </a:r>
            <a:endParaRPr lang="en-US" altLang="ko-KR" sz="1200" b="1" dirty="0" smtClean="0">
              <a:solidFill>
                <a:srgbClr val="0000FF"/>
              </a:solidFill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[</a:t>
            </a:r>
            <a:r>
              <a:rPr kumimoji="0" lang="ko-KR" altLang="en-US" b="1" dirty="0" smtClean="0">
                <a:solidFill>
                  <a:schemeClr val="bg1"/>
                </a:solidFill>
                <a:latin typeface="맑은 고딕 (본문)"/>
              </a:rPr>
              <a:t>작성방법 안내 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– </a:t>
            </a:r>
            <a:r>
              <a:rPr kumimoji="0" lang="ko-KR" altLang="en-US" b="1" dirty="0" smtClean="0">
                <a:solidFill>
                  <a:srgbClr val="0000FF"/>
                </a:solidFill>
                <a:latin typeface="맑은 고딕 (본문)"/>
              </a:rPr>
              <a:t>공연예술부문</a:t>
            </a:r>
            <a:r>
              <a:rPr kumimoji="0" lang="en-US" altLang="ko-KR" b="1" dirty="0" smtClean="0">
                <a:solidFill>
                  <a:schemeClr val="bg1"/>
                </a:solidFill>
                <a:latin typeface="맑은 고딕 (본문)"/>
              </a:rPr>
              <a:t>]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000" b="1" dirty="0" smtClean="0">
              <a:solidFill>
                <a:schemeClr val="bg1"/>
              </a:solidFill>
              <a:latin typeface="맑은 고딕 (본문)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※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표지포함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페이지 이내 작성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총 용량 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20MB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이내</a:t>
            </a:r>
            <a:r>
              <a:rPr lang="en-US" altLang="ko-KR" sz="1200" b="1" dirty="0" smtClean="0">
                <a:solidFill>
                  <a:schemeClr val="bg1"/>
                </a:solidFill>
                <a:latin typeface="맑은 고딕 (본문)"/>
              </a:rPr>
              <a:t>), </a:t>
            </a:r>
            <a:r>
              <a:rPr lang="ko-KR" altLang="en-US" sz="1200" b="1" dirty="0" smtClean="0">
                <a:solidFill>
                  <a:schemeClr val="bg1"/>
                </a:solidFill>
                <a:latin typeface="맑은 고딕 (본문)"/>
              </a:rPr>
              <a:t>자유형식</a:t>
            </a:r>
            <a:endParaRPr lang="en-US" altLang="ko-KR" sz="1200" b="1" dirty="0" smtClean="0">
              <a:solidFill>
                <a:schemeClr val="bg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1100" dirty="0" smtClean="0">
              <a:solidFill>
                <a:schemeClr val="bg1">
                  <a:lumMod val="50000"/>
                </a:schemeClr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1.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주요 작품 이미지 </a:t>
            </a:r>
            <a:r>
              <a:rPr lang="ko-KR" altLang="en-US" sz="1200" dirty="0" smtClean="0">
                <a:solidFill>
                  <a:schemeClr val="tx1"/>
                </a:solidFill>
                <a:latin typeface="맑은 고딕 (본문)"/>
              </a:rPr>
              <a:t>공연 사진 및 전경 등</a:t>
            </a:r>
            <a:endParaRPr lang="en-US" altLang="ko-KR" sz="1200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세부장르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시연 또는 제작 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장소 등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맑은 고딕 (본문)"/>
              </a:rPr>
              <a:t>영상 </a:t>
            </a:r>
            <a:r>
              <a:rPr lang="ko-KR" altLang="en-US" sz="1200" dirty="0" smtClean="0">
                <a:solidFill>
                  <a:prstClr val="black"/>
                </a:solidFill>
                <a:latin typeface="맑은 고딕 (본문)"/>
              </a:rPr>
              <a:t>공연 시연 기록 영상 등</a:t>
            </a:r>
            <a:endParaRPr lang="en-US" altLang="ko-KR" sz="1400" b="1" dirty="0" smtClean="0">
              <a:solidFill>
                <a:schemeClr val="tx1"/>
              </a:solidFill>
              <a:latin typeface="맑은 고딕 (본문)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400" b="1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영상파일 직접 첨부 불가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 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최대 </a:t>
            </a:r>
            <a:r>
              <a:rPr lang="en-US" altLang="ko-KR" sz="1200" b="1" u="sng" dirty="0" smtClean="0">
                <a:solidFill>
                  <a:schemeClr val="tx1"/>
                </a:solidFill>
                <a:latin typeface="맑은 고딕 (본문)"/>
              </a:rPr>
              <a:t>5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점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URL 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주소 기입 가능</a:t>
            </a:r>
            <a:endParaRPr lang="en-US" altLang="ko-KR" sz="1200" b="1" dirty="0" smtClean="0">
              <a:solidFill>
                <a:schemeClr val="tx1"/>
              </a:solidFill>
              <a:latin typeface="맑은 고딕 (본문)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 -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캡션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rgbClr val="0000FF"/>
                </a:solidFill>
                <a:latin typeface="맑은 고딕 (본문)"/>
              </a:rPr>
              <a:t>필수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]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(</a:t>
            </a:r>
            <a:r>
              <a:rPr lang="ko-KR" altLang="en-US" sz="1200" dirty="0" err="1" smtClean="0">
                <a:solidFill>
                  <a:srgbClr val="0000FF"/>
                </a:solidFill>
                <a:latin typeface="맑은 고딕 (본문)"/>
              </a:rPr>
              <a:t>작품명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세부장르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러닝타임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시연 또는 제작 연도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  <a:latin typeface="맑은 고딕 (본문)"/>
              </a:rPr>
              <a:t>링크 </a:t>
            </a:r>
            <a:r>
              <a:rPr lang="en-US" altLang="ko-KR" sz="1200" dirty="0" smtClean="0">
                <a:solidFill>
                  <a:srgbClr val="0000FF"/>
                </a:solidFill>
                <a:latin typeface="맑은 고딕 (본문)"/>
              </a:rPr>
              <a:t>URL)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    ex) &lt;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 (본문)"/>
              </a:rPr>
              <a:t>인천아트플랫폼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&gt;, </a:t>
            </a:r>
            <a:r>
              <a:rPr lang="ko-KR" altLang="en-US" sz="1050" dirty="0" smtClean="0">
                <a:solidFill>
                  <a:schemeClr val="tx1"/>
                </a:solidFill>
                <a:latin typeface="맑은 고딕 (본문)"/>
              </a:rPr>
              <a:t>공연 실황</a:t>
            </a:r>
            <a:r>
              <a:rPr lang="en-US" altLang="ko-KR" sz="1050" dirty="0" smtClean="0">
                <a:solidFill>
                  <a:schemeClr val="tx1"/>
                </a:solidFill>
                <a:latin typeface="맑은 고딕 (본문)"/>
              </a:rPr>
              <a:t>, 13:00:00, 2021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-</a:t>
            </a:r>
            <a:r>
              <a:rPr lang="en-US" altLang="ko-KR" sz="1200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ko-KR" altLang="en-US" sz="1200" b="1" u="sng" dirty="0" smtClean="0">
                <a:solidFill>
                  <a:schemeClr val="tx1"/>
                </a:solidFill>
                <a:latin typeface="맑은 고딕 (본문)"/>
              </a:rPr>
              <a:t>작품 설명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[</a:t>
            </a:r>
            <a:r>
              <a:rPr lang="ko-KR" altLang="en-US" sz="1200" b="1" dirty="0" smtClean="0">
                <a:solidFill>
                  <a:schemeClr val="tx1"/>
                </a:solidFill>
                <a:latin typeface="맑은 고딕 (본문)"/>
              </a:rPr>
              <a:t>선택</a:t>
            </a:r>
            <a:r>
              <a:rPr lang="en-US" altLang="ko-KR" sz="1200" b="1" dirty="0" smtClean="0">
                <a:solidFill>
                  <a:schemeClr val="tx1"/>
                </a:solidFill>
                <a:latin typeface="맑은 고딕 (본문)"/>
              </a:rPr>
              <a:t>]</a:t>
            </a:r>
            <a:r>
              <a:rPr lang="en-US" altLang="ko-KR" sz="1200" b="1" dirty="0" smtClean="0">
                <a:solidFill>
                  <a:srgbClr val="0000FF"/>
                </a:solidFill>
                <a:latin typeface="맑은 고딕 (본문)"/>
              </a:rPr>
              <a:t>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050" b="1" dirty="0" smtClean="0">
                <a:solidFill>
                  <a:srgbClr val="0000FF"/>
                </a:solidFill>
                <a:latin typeface="맑은 고딕 (본문)"/>
              </a:rPr>
              <a:t>     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※ URL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의 경우</a:t>
            </a:r>
            <a:r>
              <a:rPr lang="en-US" altLang="ko-KR" sz="1050" b="1" u="sng" dirty="0" smtClean="0">
                <a:solidFill>
                  <a:srgbClr val="0000FF"/>
                </a:solidFill>
                <a:latin typeface="맑은 고딕 (본문)"/>
              </a:rPr>
              <a:t>, PDF </a:t>
            </a:r>
            <a:r>
              <a:rPr lang="ko-KR" altLang="en-US" sz="1050" b="1" u="sng" dirty="0" smtClean="0">
                <a:solidFill>
                  <a:srgbClr val="0000FF"/>
                </a:solidFill>
                <a:latin typeface="맑은 고딕 (본문)"/>
              </a:rPr>
              <a:t>변환 후 링크가 작동하는 지 필히 확인</a:t>
            </a:r>
            <a:endParaRPr lang="en-US" altLang="ko-KR" sz="1050" b="1" dirty="0" smtClean="0">
              <a:solidFill>
                <a:srgbClr val="0000FF"/>
              </a:solidFill>
              <a:latin typeface="맑은 고딕 (본문)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AA949-8910-4208-9FB1-13E2C4293172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테마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Crane</Template>
  <TotalTime>105</TotalTime>
  <Words>332</Words>
  <Application>Microsoft Office PowerPoint</Application>
  <PresentationFormat>화면 슬라이드 쇼(4:3)</PresentationFormat>
  <Paragraphs>37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테마1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인천문화재단</dc:creator>
  <cp:lastModifiedBy>이은진</cp:lastModifiedBy>
  <cp:revision>15</cp:revision>
  <dcterms:created xsi:type="dcterms:W3CDTF">2020-10-14T06:47:59Z</dcterms:created>
  <dcterms:modified xsi:type="dcterms:W3CDTF">2021-12-27T01:07:48Z</dcterms:modified>
</cp:coreProperties>
</file>