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제목 없는 구역" id="{D1E614C2-D60E-4FD3-898A-EAFA421B8E94}">
          <p14:sldIdLst/>
        </p14:section>
        <p14:section name="제목 없는 구역" id="{C65F9991-B66E-4D9A-9152-4D3D178F6B42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="" xmlns:p15="http://schemas.microsoft.com/office/powerpoint/2012/main" userId="user" providerId="None"/>
      </p:ext>
    </p:extLst>
  </p:cmAuthor>
  <p:cmAuthor id="2" name="82103" initials="8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00CC99"/>
    <a:srgbClr val="FF4200"/>
    <a:srgbClr val="3F90FE"/>
    <a:srgbClr val="D1E5FE"/>
    <a:srgbClr val="3D93FF"/>
    <a:srgbClr val="FF66FF"/>
    <a:srgbClr val="D600D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15" autoAdjust="0"/>
    <p:restoredTop sz="94663" autoAdjust="0"/>
  </p:normalViewPr>
  <p:slideViewPr>
    <p:cSldViewPr snapToGrid="0">
      <p:cViewPr>
        <p:scale>
          <a:sx n="100" d="100"/>
          <a:sy n="100" d="100"/>
        </p:scale>
        <p:origin x="-1008" y="-4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pPr/>
              <a:t>2026-03-09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2026-03-09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375936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2026 </a:t>
            </a:r>
            <a:r>
              <a:rPr lang="ko-KR" altLang="en-US" sz="1050" b="1" dirty="0" smtClean="0">
                <a:latin typeface="+mj-ea"/>
                <a:ea typeface="+mj-ea"/>
              </a:rPr>
              <a:t>인천아트플랫폼 예술교육</a:t>
            </a:r>
            <a:r>
              <a:rPr lang="en-US" altLang="ko-KR" sz="1050" b="1" dirty="0" smtClean="0">
                <a:latin typeface="+mj-ea"/>
                <a:ea typeface="+mj-ea"/>
              </a:rPr>
              <a:t>_</a:t>
            </a:r>
            <a:r>
              <a:rPr lang="ko-KR" altLang="en-US" sz="1050" b="1" dirty="0" smtClean="0">
                <a:latin typeface="+mj-ea"/>
                <a:ea typeface="+mj-ea"/>
              </a:rPr>
              <a:t>예술가 강사 양성 프로그램</a:t>
            </a:r>
            <a:endParaRPr lang="ko-KR" altLang="en-US" sz="105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inartplatform.kr/home/home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부제목 2"/>
          <p:cNvSpPr txBox="1">
            <a:spLocks/>
          </p:cNvSpPr>
          <p:nvPr/>
        </p:nvSpPr>
        <p:spPr>
          <a:xfrm>
            <a:off x="817207" y="2895599"/>
            <a:ext cx="7507643" cy="3571875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 가 명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※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본명 기입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,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필명 사용시 본명과 병기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본명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필명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※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생년월일 앞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6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자리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ex) 960309 </a:t>
            </a:r>
            <a:endParaRPr kumimoji="0" lang="en-US" altLang="ko-KR" sz="2000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예술 활동 분야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  </a:t>
            </a:r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교육 희망 분야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중복 체크 가능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64376" y="1038001"/>
            <a:ext cx="759214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2026 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인천아트플랫폼 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예술가 강사 양성 프로그램 공모 </a:t>
            </a: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포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트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폴리오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endParaRPr lang="en-US" altLang="ko-KR" sz="2800" b="1" dirty="0"/>
          </a:p>
        </p:txBody>
      </p:sp>
      <p:cxnSp>
        <p:nvCxnSpPr>
          <p:cNvPr id="6" name="직선 연결선 5"/>
          <p:cNvCxnSpPr>
            <a:cxnSpLocks/>
          </p:cNvCxnSpPr>
          <p:nvPr/>
        </p:nvCxnSpPr>
        <p:spPr>
          <a:xfrm flipV="1">
            <a:off x="847725" y="2343150"/>
            <a:ext cx="7477125" cy="952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6858000" cy="28931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/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작성 요령   </a:t>
            </a:r>
            <a:r>
              <a:rPr lang="en-US" altLang="ko-K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※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제출 </a:t>
            </a:r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본 안내 문구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파란색 박스</a:t>
            </a:r>
            <a:r>
              <a:rPr lang="en-US" altLang="ko-K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)</a:t>
            </a:r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삭제 후 제출 </a:t>
            </a:r>
            <a:endParaRPr lang="en-US" altLang="ko-KR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marL="342900" indent="-342900"/>
            <a:endParaRPr lang="ko-KR" altLang="en-US" sz="1200" b="1" dirty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작성형식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자유형식</a:t>
            </a:r>
            <a:r>
              <a:rPr lang="en-US" altLang="ko-KR" sz="1200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표지 포함하여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10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제출</a:t>
            </a:r>
            <a:r>
              <a:rPr lang="ko-KR" altLang="en-US" sz="1200" u="sng" dirty="0" smtClean="0">
                <a:latin typeface="+mn-ea"/>
                <a:cs typeface="Arial" pitchFamily="34" charset="0"/>
              </a:rPr>
              <a:t> </a:t>
            </a:r>
            <a:r>
              <a:rPr lang="en-US" altLang="ko-KR" sz="1200" u="sng" dirty="0" smtClean="0">
                <a:latin typeface="+mn-ea"/>
                <a:cs typeface="Arial" pitchFamily="34" charset="0"/>
              </a:rPr>
              <a:t>(※ </a:t>
            </a:r>
            <a:r>
              <a:rPr lang="ko-KR" altLang="en-US" sz="1200" u="sng" dirty="0" smtClean="0">
                <a:latin typeface="+mn-ea"/>
                <a:cs typeface="Arial" pitchFamily="34" charset="0"/>
              </a:rPr>
              <a:t>초과제출 시 </a:t>
            </a:r>
            <a:r>
              <a:rPr lang="en-US" altLang="ko-KR" sz="1200" u="sng" dirty="0" smtClean="0">
                <a:latin typeface="+mn-ea"/>
                <a:cs typeface="Arial" pitchFamily="34" charset="0"/>
              </a:rPr>
              <a:t>10</a:t>
            </a:r>
            <a:r>
              <a:rPr lang="ko-KR" altLang="en-US" sz="1200" u="sng" dirty="0" smtClean="0"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1200" u="sng" dirty="0" smtClean="0">
                <a:latin typeface="+mn-ea"/>
                <a:cs typeface="Arial" pitchFamily="34" charset="0"/>
              </a:rPr>
              <a:t>)</a:t>
            </a:r>
          </a:p>
          <a:p>
            <a:pPr marL="342900" indent="-342900">
              <a:buFontTx/>
              <a:buChar char="-"/>
            </a:pP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제출방식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작성 완료 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후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PDF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로 변환하여 제출</a:t>
            </a:r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파일 용량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이내로 업로드</a:t>
            </a:r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기재 방식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- [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작품 </a:t>
            </a:r>
            <a:r>
              <a:rPr lang="ko-KR" altLang="en-US" sz="1200" dirty="0">
                <a:latin typeface="+mn-ea"/>
                <a:cs typeface="Arial" pitchFamily="34" charset="0"/>
              </a:rPr>
              <a:t>이미지 </a:t>
            </a:r>
            <a:r>
              <a:rPr lang="en-US" altLang="ko-KR" sz="1200" dirty="0">
                <a:latin typeface="+mn-ea"/>
                <a:cs typeface="Arial" pitchFamily="34" charset="0"/>
              </a:rPr>
              <a:t>·</a:t>
            </a:r>
            <a:r>
              <a:rPr lang="ko-KR" altLang="en-US" sz="1200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1200" dirty="0">
                <a:latin typeface="+mn-ea"/>
                <a:cs typeface="Arial" pitchFamily="34" charset="0"/>
              </a:rPr>
              <a:t> · </a:t>
            </a:r>
            <a:r>
              <a:rPr lang="ko-KR" altLang="en-US" sz="1200" dirty="0">
                <a:latin typeface="+mn-ea"/>
                <a:cs typeface="Arial" pitchFamily="34" charset="0"/>
              </a:rPr>
              <a:t>문서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등에는 캡션 기입</a:t>
            </a:r>
            <a:endParaRPr lang="en-US" altLang="ko-KR" sz="1200" dirty="0" smtClean="0"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필요 시</a:t>
            </a:r>
            <a:r>
              <a:rPr lang="en-US" altLang="ko-KR" sz="1200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작품에 대한 설명 추가 가능 </a:t>
            </a:r>
            <a:endParaRPr lang="en-US" altLang="ko-KR" sz="1200" dirty="0" smtClean="0">
              <a:latin typeface="+mn-ea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altLang="ko-KR" sz="1200" dirty="0" smtClean="0"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제출 파일명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  <a:endParaRPr lang="en-US" altLang="ko-KR" sz="1200" dirty="0">
              <a:latin typeface="+mn-ea"/>
              <a:cs typeface="Arial" pitchFamily="34" charset="0"/>
            </a:endParaRPr>
          </a:p>
          <a:p>
            <a:r>
              <a:rPr lang="en-US" altLang="ko-KR" sz="1200" b="1" dirty="0" smtClean="0">
                <a:latin typeface="+mn-ea"/>
                <a:cs typeface="Arial" pitchFamily="34" charset="0"/>
              </a:rPr>
              <a:t>-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지원자명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_2026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예술가 강사 양성 프로그램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공모</a:t>
            </a:r>
            <a:endParaRPr lang="en-US" altLang="ko-KR" sz="12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1152525" y="5235573"/>
          <a:ext cx="6915150" cy="1041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05050"/>
                <a:gridCol w="2305050"/>
                <a:gridCol w="2305050"/>
              </a:tblGrid>
              <a:tr h="525802">
                <a:tc>
                  <a:txBody>
                    <a:bodyPr/>
                    <a:lstStyle/>
                    <a:p>
                      <a:pPr marL="228600" lvl="0" indent="-228600" algn="ctr" defTabSz="914400" latinLnBrk="1">
                        <a:lnSpc>
                          <a:spcPct val="150000"/>
                        </a:lnSpc>
                        <a:spcBef>
                          <a:spcPts val="1000"/>
                        </a:spcBef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시각 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lvl="0" indent="-228600" algn="ctr" defTabSz="914400" latinLnBrk="1">
                        <a:lnSpc>
                          <a:spcPct val="150000"/>
                        </a:lnSpc>
                        <a:spcBef>
                          <a:spcPts val="1000"/>
                        </a:spcBef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청각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소리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) [     ]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lvl="0" indent="-228600" algn="ctr" defTabSz="914400" latinLnBrk="1">
                        <a:lnSpc>
                          <a:spcPct val="150000"/>
                        </a:lnSpc>
                        <a:spcBef>
                          <a:spcPts val="1000"/>
                        </a:spcBef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촉각 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    </a:t>
                      </a:r>
                    </a:p>
                  </a:txBody>
                  <a:tcPr/>
                </a:tc>
              </a:tr>
              <a:tr h="5156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신체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움직임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) [     ] 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예술놀이 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 </a:t>
                      </a: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기타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 [     ]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532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719123"/>
            <a:ext cx="6786610" cy="567847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6350">
            <a:solidFill>
              <a:srgbClr val="00CC99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※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제출 시 본 안내 문구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파란색 박스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)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삭제 후 제출</a:t>
            </a:r>
            <a:endParaRPr lang="en-US" altLang="ko-KR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kumimoji="0" lang="en-US" altLang="ko-K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[</a:t>
            </a:r>
            <a:r>
              <a:rPr kumimoji="0"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작성방법 </a:t>
            </a:r>
            <a:r>
              <a:rPr kumimoji="0"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안내</a:t>
            </a:r>
            <a:r>
              <a:rPr kumimoji="0"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]</a:t>
            </a:r>
            <a:endParaRPr kumimoji="0" lang="en-US" altLang="ko-K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주요 작품 이미지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작품 및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전시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공연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사진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및 전경 등 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캡션 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i="1" dirty="0" smtClean="0">
                <a:solidFill>
                  <a:srgbClr val="0000FF"/>
                </a:solidFill>
                <a:latin typeface="+mn-ea"/>
              </a:rPr>
              <a:t>  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시각예술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200" b="1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재료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크기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제작연도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 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공연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/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다원예술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200" b="1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세부 장르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시연 또는 제작 연도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장소 등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작품 설명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영상작품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작품 제작 및 기록영상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등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- 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점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주소 기입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가능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캡션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200" b="1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매체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러닝타임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시연 또는 제작연도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URL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ex) &lt;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인천아트플랫폼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&gt;, 1:27:30, 2021,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hlinkClick r:id="rId2"/>
              </a:rPr>
              <a:t>https://inartplatform.kr/home/home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-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작품 설명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200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</a:t>
            </a:r>
            <a:r>
              <a:rPr lang="en-US" altLang="ko-KR" sz="1200" b="1" u="sng" dirty="0">
                <a:solidFill>
                  <a:schemeClr val="tx1"/>
                </a:solidFill>
                <a:latin typeface="+mn-ea"/>
              </a:rPr>
              <a:t>※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URL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PDF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로 변환한 이후에도 정상적으로 작동하는지 반드시 확인해주시기 바랍니다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.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532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인천아트플랫폼 2023년 입주 예술가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326</Words>
  <Application>Microsoft Office PowerPoint</Application>
  <PresentationFormat>화면 슬라이드 쇼(4:3)</PresentationFormat>
  <Paragraphs>63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인천아트플랫폼 2023년 입주 예술가 지원 신청- 시각예술부문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82103</cp:lastModifiedBy>
  <cp:revision>33</cp:revision>
  <dcterms:created xsi:type="dcterms:W3CDTF">2023-02-17T10:46:44Z</dcterms:created>
  <dcterms:modified xsi:type="dcterms:W3CDTF">2026-03-09T04:46:32Z</dcterms:modified>
</cp:coreProperties>
</file>