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1"/>
  </p:notesMasterIdLst>
  <p:handoutMasterIdLst>
    <p:handoutMasterId r:id="rId12"/>
  </p:handoutMasterIdLst>
  <p:sldIdLst>
    <p:sldId id="262" r:id="rId2"/>
    <p:sldId id="280" r:id="rId3"/>
    <p:sldId id="281" r:id="rId4"/>
    <p:sldId id="283" r:id="rId5"/>
    <p:sldId id="282" r:id="rId6"/>
    <p:sldId id="285" r:id="rId7"/>
    <p:sldId id="286" r:id="rId8"/>
    <p:sldId id="287" r:id="rId9"/>
    <p:sldId id="288" r:id="rId10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  <a:srgbClr val="FF6600"/>
    <a:srgbClr val="FF531D"/>
    <a:srgbClr val="412DD3"/>
    <a:srgbClr val="392377"/>
    <a:srgbClr val="3333CC"/>
    <a:srgbClr val="25289F"/>
    <a:srgbClr val="B6C5E6"/>
    <a:srgbClr val="DFDDDF"/>
    <a:srgbClr val="928C7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74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C6FB98-140F-472C-A300-819A7CCC43D2}" type="datetimeFigureOut">
              <a:rPr lang="ko-KR" altLang="en-US" smtClean="0"/>
              <a:pPr/>
              <a:t>2019-06-04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F0ADBE-FD57-4CC1-AB06-984FACA6E46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0836B3-A166-4989-BA68-55BC7F10237A}" type="datetimeFigureOut">
              <a:rPr lang="ko-KR" altLang="en-US" smtClean="0"/>
              <a:pPr/>
              <a:t>2019-06-04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2D8230-B332-47E5-A8E7-1312960B438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2D8230-B332-47E5-A8E7-1312960B4389}" type="slidenum">
              <a:rPr lang="ko-KR" altLang="en-US" smtClean="0"/>
              <a:pPr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798705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2D8230-B332-47E5-A8E7-1312960B4389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421813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2D8230-B332-47E5-A8E7-1312960B4389}" type="slidenum">
              <a:rPr lang="ko-KR" altLang="en-US" smtClean="0"/>
              <a:pPr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1329342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2D8230-B332-47E5-A8E7-1312960B4389}" type="slidenum">
              <a:rPr lang="ko-KR" altLang="en-US" smtClean="0"/>
              <a:pPr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7073525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2D8230-B332-47E5-A8E7-1312960B4389}" type="slidenum">
              <a:rPr lang="ko-KR" altLang="en-US" smtClean="0"/>
              <a:pPr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06784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2D8230-B332-47E5-A8E7-1312960B4389}" type="slidenum">
              <a:rPr lang="ko-KR" altLang="en-US" smtClean="0"/>
              <a:pPr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76387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2D8230-B332-47E5-A8E7-1312960B4389}" type="slidenum">
              <a:rPr lang="ko-KR" altLang="en-US" smtClean="0"/>
              <a:pPr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233800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2D8230-B332-47E5-A8E7-1312960B4389}" type="slidenum">
              <a:rPr lang="ko-KR" altLang="en-US" smtClean="0"/>
              <a:pPr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888738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BDCC3-B2DA-4598-8CB5-8EDE657B9BBE}" type="datetime1">
              <a:rPr lang="ko-KR" altLang="en-US" smtClean="0"/>
              <a:t>2019-06-04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F22CB-7D02-4AB5-B01C-52C74F36F6F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636C2-818B-4A4E-92DB-0B0D98EFD5A4}" type="datetime1">
              <a:rPr lang="ko-KR" altLang="en-US" smtClean="0"/>
              <a:t>2019-06-04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F22CB-7D02-4AB5-B01C-52C74F36F6F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E9FF2-AF42-4106-A0C5-AF57051A3CE1}" type="datetime1">
              <a:rPr lang="ko-KR" altLang="en-US" smtClean="0"/>
              <a:t>2019-06-04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F22CB-7D02-4AB5-B01C-52C74F36F6F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315254-CF14-4116-8BB9-58B830ABF1B8}" type="datetime1">
              <a:rPr lang="ko-KR" altLang="en-US" smtClean="0"/>
              <a:t>2019-06-04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F22CB-7D02-4AB5-B01C-52C74F36F6F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EA2CB9-35BF-439F-8216-6E2B259967ED}" type="datetime1">
              <a:rPr lang="ko-KR" altLang="en-US" smtClean="0"/>
              <a:t>2019-06-04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F22CB-7D02-4AB5-B01C-52C74F36F6F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71814-B526-4B40-A0A4-3DACFDCF016F}" type="datetime1">
              <a:rPr lang="ko-KR" altLang="en-US" smtClean="0"/>
              <a:t>2019-06-04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F22CB-7D02-4AB5-B01C-52C74F36F6F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10387-AA87-40E4-81B0-1A5F41442E03}" type="datetime1">
              <a:rPr lang="ko-KR" altLang="en-US" smtClean="0"/>
              <a:t>2019-06-04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F22CB-7D02-4AB5-B01C-52C74F36F6F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F8866-F5A4-4016-99F4-645B7C831A8B}" type="datetime1">
              <a:rPr lang="ko-KR" altLang="en-US" smtClean="0"/>
              <a:t>2019-06-04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F22CB-7D02-4AB5-B01C-52C74F36F6F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604B1-8C0D-4A28-8E53-17A23ACA906A}" type="datetime1">
              <a:rPr lang="ko-KR" altLang="en-US" smtClean="0"/>
              <a:t>2019-06-04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F22CB-7D02-4AB5-B01C-52C74F36F6F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6332E9-8364-43C6-8D37-E8E91468A80C}" type="datetime1">
              <a:rPr lang="ko-KR" altLang="en-US" smtClean="0"/>
              <a:t>2019-06-04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F22CB-7D02-4AB5-B01C-52C74F36F6F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582B76-074C-4B76-8820-6DFB3EDE8565}" type="datetime1">
              <a:rPr lang="ko-KR" altLang="en-US" smtClean="0"/>
              <a:t>2019-06-04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F22CB-7D02-4AB5-B01C-52C74F36F6F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8C4616-7EDC-4C16-9213-BD603780BDFA}" type="datetime1">
              <a:rPr lang="ko-KR" altLang="en-US" smtClean="0"/>
              <a:t>2019-06-04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9F22CB-7D02-4AB5-B01C-52C74F36F6F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2777" y="4977169"/>
            <a:ext cx="9144000" cy="707886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ko-KR" altLang="en-US" sz="4000" b="1" dirty="0" smtClean="0">
                <a:solidFill>
                  <a:schemeClr val="bg1"/>
                </a:solidFill>
                <a:latin typeface="Yoon 윤고딕 760"/>
              </a:rPr>
              <a:t> 포트폴리오</a:t>
            </a:r>
            <a:endParaRPr lang="en-US" altLang="ko-KR" sz="4000" b="1" dirty="0" smtClean="0">
              <a:solidFill>
                <a:schemeClr val="bg1"/>
              </a:solidFill>
              <a:latin typeface="Yoon 윤고딕 760"/>
            </a:endParaRPr>
          </a:p>
        </p:txBody>
      </p:sp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893"/>
          <a:stretch/>
        </p:blipFill>
        <p:spPr>
          <a:xfrm>
            <a:off x="0" y="0"/>
            <a:ext cx="9144000" cy="371703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0" y="5685055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600" dirty="0" smtClean="0">
                <a:latin typeface="Yoon 윤고딕 760"/>
              </a:rPr>
              <a:t>성명</a:t>
            </a:r>
            <a:r>
              <a:rPr lang="en-US" altLang="ko-KR" sz="3600" dirty="0" smtClean="0">
                <a:latin typeface="Yoon 윤고딕 760"/>
              </a:rPr>
              <a:t>(</a:t>
            </a:r>
            <a:r>
              <a:rPr lang="ko-KR" altLang="en-US" sz="3600" dirty="0" err="1" smtClean="0">
                <a:latin typeface="Yoon 윤고딕 760"/>
              </a:rPr>
              <a:t>팀명</a:t>
            </a:r>
            <a:r>
              <a:rPr lang="en-US" altLang="ko-KR" sz="3600" dirty="0" smtClean="0">
                <a:latin typeface="Yoon 윤고딕 760"/>
              </a:rPr>
              <a:t>): </a:t>
            </a:r>
            <a:r>
              <a:rPr lang="ko-KR" altLang="en-US" sz="3600" i="1" u="sng" dirty="0" smtClean="0">
                <a:solidFill>
                  <a:srgbClr val="FF0000"/>
                </a:solidFill>
                <a:latin typeface="Yoon 윤고딕 760"/>
              </a:rPr>
              <a:t>기입</a:t>
            </a:r>
            <a:endParaRPr lang="en-US" altLang="ko-KR" sz="3600" i="1" u="sng" dirty="0" smtClean="0">
              <a:solidFill>
                <a:srgbClr val="FF0000"/>
              </a:solidFill>
              <a:latin typeface="Yoon 윤고딕 760"/>
            </a:endParaRPr>
          </a:p>
          <a:p>
            <a:r>
              <a:rPr lang="ko-KR" altLang="en-US" sz="3600" dirty="0" smtClean="0">
                <a:latin typeface="Yoon 윤고딕 760"/>
              </a:rPr>
              <a:t>생년월일</a:t>
            </a:r>
            <a:r>
              <a:rPr lang="en-US" altLang="ko-KR" sz="3600" dirty="0" smtClean="0">
                <a:latin typeface="Yoon 윤고딕 760"/>
              </a:rPr>
              <a:t>: </a:t>
            </a:r>
            <a:r>
              <a:rPr lang="ko-KR" altLang="en-US" sz="3600" i="1" u="sng" dirty="0" smtClean="0">
                <a:solidFill>
                  <a:srgbClr val="FF0000"/>
                </a:solidFill>
                <a:latin typeface="Yoon 윤고딕 760"/>
              </a:rPr>
              <a:t>기입</a:t>
            </a:r>
            <a:r>
              <a:rPr lang="ko-KR" altLang="en-US" sz="3600" dirty="0" smtClean="0">
                <a:latin typeface="Yoon 윤고딕 760"/>
              </a:rPr>
              <a:t>             </a:t>
            </a:r>
            <a:endParaRPr lang="en-US" altLang="ko-KR" sz="3600" dirty="0" smtClean="0">
              <a:latin typeface="Yoon 윤고딕 76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직사각형 32"/>
          <p:cNvSpPr/>
          <p:nvPr/>
        </p:nvSpPr>
        <p:spPr>
          <a:xfrm>
            <a:off x="251520" y="836712"/>
            <a:ext cx="8568952" cy="4608512"/>
          </a:xfrm>
          <a:prstGeom prst="rect">
            <a:avLst/>
          </a:prstGeom>
          <a:noFill/>
          <a:ln w="9525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altLang="ko-KR" sz="1050" dirty="0" smtClean="0">
                <a:solidFill>
                  <a:schemeClr val="tx1"/>
                </a:solidFill>
                <a:latin typeface="Yoon 윤고딕 760"/>
              </a:rPr>
              <a:t>[</a:t>
            </a:r>
            <a:r>
              <a:rPr lang="ko-KR" altLang="en-US" sz="1050" dirty="0" smtClean="0">
                <a:solidFill>
                  <a:schemeClr val="tx1"/>
                </a:solidFill>
                <a:latin typeface="Yoon 윤고딕 760"/>
              </a:rPr>
              <a:t>첨부</a:t>
            </a:r>
            <a:r>
              <a:rPr lang="en-US" altLang="ko-KR" sz="1050" dirty="0" smtClean="0">
                <a:solidFill>
                  <a:schemeClr val="tx1"/>
                </a:solidFill>
                <a:latin typeface="Yoon 윤고딕 760"/>
              </a:rPr>
              <a:t>] </a:t>
            </a:r>
            <a:r>
              <a:rPr lang="ko-KR" altLang="en-US" sz="1050" dirty="0" smtClean="0">
                <a:solidFill>
                  <a:schemeClr val="tx1"/>
                </a:solidFill>
                <a:latin typeface="Yoon 윤고딕 760"/>
              </a:rPr>
              <a:t>기존에 제작한 </a:t>
            </a:r>
            <a:r>
              <a:rPr lang="ko-KR" altLang="en-US" sz="1050" dirty="0" err="1" smtClean="0">
                <a:solidFill>
                  <a:schemeClr val="tx1"/>
                </a:solidFill>
                <a:latin typeface="Yoon 윤고딕 760"/>
              </a:rPr>
              <a:t>굿즈</a:t>
            </a:r>
            <a:r>
              <a:rPr lang="en-US" altLang="ko-KR" sz="1050" dirty="0" smtClean="0">
                <a:solidFill>
                  <a:schemeClr val="tx1"/>
                </a:solidFill>
                <a:latin typeface="Yoon 윤고딕 760"/>
              </a:rPr>
              <a:t>/</a:t>
            </a:r>
            <a:r>
              <a:rPr lang="ko-KR" altLang="en-US" sz="1050" dirty="0" smtClean="0">
                <a:solidFill>
                  <a:schemeClr val="tx1"/>
                </a:solidFill>
                <a:latin typeface="Yoon 윤고딕 760"/>
              </a:rPr>
              <a:t>컨텐츠</a:t>
            </a:r>
            <a:r>
              <a:rPr lang="en-US" altLang="ko-KR" sz="1050" dirty="0">
                <a:solidFill>
                  <a:schemeClr val="tx1"/>
                </a:solidFill>
                <a:latin typeface="Yoon 윤고딕 760"/>
              </a:rPr>
              <a:t> </a:t>
            </a:r>
            <a:r>
              <a:rPr lang="ko-KR" altLang="en-US" sz="1050" dirty="0" smtClean="0">
                <a:solidFill>
                  <a:schemeClr val="tx1"/>
                </a:solidFill>
                <a:latin typeface="Yoon 윤고딕 760"/>
              </a:rPr>
              <a:t>또는 예술 관련 체험 프로젝트 사진 첨부 </a:t>
            </a:r>
            <a:r>
              <a:rPr lang="en-US" altLang="ko-KR" sz="1050" dirty="0" smtClean="0">
                <a:solidFill>
                  <a:schemeClr val="tx1"/>
                </a:solidFill>
                <a:latin typeface="Yoon 윤고딕 760"/>
              </a:rPr>
              <a:t>/ </a:t>
            </a:r>
            <a:r>
              <a:rPr lang="ko-KR" altLang="en-US" sz="1050" dirty="0" smtClean="0">
                <a:solidFill>
                  <a:schemeClr val="tx1"/>
                </a:solidFill>
                <a:latin typeface="Yoon 윤고딕 760"/>
              </a:rPr>
              <a:t>슬라이드 추가 가능</a:t>
            </a:r>
            <a:endParaRPr lang="en-US" altLang="ko-KR" sz="1050" dirty="0" smtClean="0">
              <a:solidFill>
                <a:schemeClr val="tx1"/>
              </a:solidFill>
              <a:latin typeface="Yoon 윤고딕 76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51520" y="5445224"/>
            <a:ext cx="8568952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1000" dirty="0" smtClean="0">
                <a:latin typeface="Yoon 윤고딕 760"/>
              </a:rPr>
              <a:t>[</a:t>
            </a:r>
            <a:r>
              <a:rPr lang="ko-KR" altLang="en-US" sz="1000" dirty="0" smtClean="0">
                <a:latin typeface="Yoon 윤고딕 760"/>
              </a:rPr>
              <a:t>기재</a:t>
            </a:r>
            <a:r>
              <a:rPr lang="en-US" altLang="ko-KR" sz="1000" dirty="0" smtClean="0">
                <a:latin typeface="Yoon 윤고딕 760"/>
              </a:rPr>
              <a:t>] </a:t>
            </a:r>
            <a:r>
              <a:rPr lang="ko-KR" altLang="en-US" sz="1000" dirty="0" err="1" smtClean="0">
                <a:latin typeface="Yoon 윤고딕 760"/>
              </a:rPr>
              <a:t>굿즈</a:t>
            </a:r>
            <a:r>
              <a:rPr lang="en-US" altLang="ko-KR" sz="1000" dirty="0" smtClean="0">
                <a:latin typeface="Yoon 윤고딕 760"/>
              </a:rPr>
              <a:t>/</a:t>
            </a:r>
            <a:r>
              <a:rPr lang="ko-KR" altLang="en-US" sz="1000" dirty="0" smtClean="0">
                <a:latin typeface="Yoon 윤고딕 760"/>
              </a:rPr>
              <a:t>컨텐츠</a:t>
            </a:r>
            <a:r>
              <a:rPr lang="en-US" altLang="ko-KR" sz="1000" dirty="0" smtClean="0">
                <a:latin typeface="Yoon 윤고딕 760"/>
              </a:rPr>
              <a:t>/</a:t>
            </a:r>
            <a:r>
              <a:rPr lang="ko-KR" altLang="en-US" sz="1000" dirty="0" smtClean="0">
                <a:latin typeface="Yoon 윤고딕 760"/>
              </a:rPr>
              <a:t>프로젝트에 대한 간단한 설명</a:t>
            </a:r>
            <a:endParaRPr lang="en-US" altLang="ko-KR" sz="1000" dirty="0" smtClean="0">
              <a:latin typeface="Yoon 윤고딕 760"/>
            </a:endParaRPr>
          </a:p>
          <a:p>
            <a:endParaRPr lang="en-US" altLang="ko-KR" sz="1000" dirty="0">
              <a:latin typeface="Yoon 윤고딕 760"/>
            </a:endParaRPr>
          </a:p>
          <a:p>
            <a:endParaRPr lang="en-US" altLang="ko-KR" sz="1000" dirty="0" smtClean="0">
              <a:latin typeface="Yoon 윤고딕 760"/>
            </a:endParaRPr>
          </a:p>
          <a:p>
            <a:endParaRPr lang="ko-KR" altLang="en-US" sz="1000" dirty="0">
              <a:latin typeface="Yoon 윤고딕 760"/>
            </a:endParaRPr>
          </a:p>
        </p:txBody>
      </p:sp>
      <p:grpSp>
        <p:nvGrpSpPr>
          <p:cNvPr id="18" name="그룹 17"/>
          <p:cNvGrpSpPr/>
          <p:nvPr/>
        </p:nvGrpSpPr>
        <p:grpSpPr>
          <a:xfrm>
            <a:off x="259868" y="44624"/>
            <a:ext cx="8557287" cy="554531"/>
            <a:chOff x="259868" y="160353"/>
            <a:chExt cx="8557287" cy="554531"/>
          </a:xfrm>
        </p:grpSpPr>
        <p:pic>
          <p:nvPicPr>
            <p:cNvPr id="13" name="그림 1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9868" y="166408"/>
              <a:ext cx="3136036" cy="548258"/>
            </a:xfrm>
            <a:prstGeom prst="rect">
              <a:avLst/>
            </a:prstGeom>
          </p:spPr>
        </p:pic>
        <p:pic>
          <p:nvPicPr>
            <p:cNvPr id="24" name="그림 23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65317" y="166626"/>
              <a:ext cx="3136036" cy="548258"/>
            </a:xfrm>
            <a:prstGeom prst="rect">
              <a:avLst/>
            </a:prstGeom>
          </p:spPr>
        </p:pic>
        <p:pic>
          <p:nvPicPr>
            <p:cNvPr id="25" name="그림 2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81119" y="160353"/>
              <a:ext cx="3136036" cy="548258"/>
            </a:xfrm>
            <a:prstGeom prst="rect">
              <a:avLst/>
            </a:prstGeom>
          </p:spPr>
        </p:pic>
      </p:grpSp>
      <p:grpSp>
        <p:nvGrpSpPr>
          <p:cNvPr id="15" name="그룹 14"/>
          <p:cNvGrpSpPr/>
          <p:nvPr/>
        </p:nvGrpSpPr>
        <p:grpSpPr>
          <a:xfrm>
            <a:off x="244842" y="6231039"/>
            <a:ext cx="8557287" cy="554531"/>
            <a:chOff x="244842" y="6231039"/>
            <a:chExt cx="8557287" cy="554531"/>
          </a:xfrm>
        </p:grpSpPr>
        <p:pic>
          <p:nvPicPr>
            <p:cNvPr id="26" name="그림 2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4842" y="6237094"/>
              <a:ext cx="3136036" cy="548258"/>
            </a:xfrm>
            <a:prstGeom prst="rect">
              <a:avLst/>
            </a:prstGeom>
          </p:spPr>
        </p:pic>
        <p:pic>
          <p:nvPicPr>
            <p:cNvPr id="28" name="그림 2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50291" y="6237312"/>
              <a:ext cx="3136036" cy="548258"/>
            </a:xfrm>
            <a:prstGeom prst="rect">
              <a:avLst/>
            </a:prstGeom>
          </p:spPr>
        </p:pic>
        <p:pic>
          <p:nvPicPr>
            <p:cNvPr id="35" name="그림 3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66093" y="6231039"/>
              <a:ext cx="3136036" cy="54825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26027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직사각형 32"/>
          <p:cNvSpPr/>
          <p:nvPr/>
        </p:nvSpPr>
        <p:spPr>
          <a:xfrm>
            <a:off x="251520" y="836712"/>
            <a:ext cx="8568952" cy="4608512"/>
          </a:xfrm>
          <a:prstGeom prst="rect">
            <a:avLst/>
          </a:prstGeom>
          <a:noFill/>
          <a:ln w="9525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altLang="ko-KR" sz="1050" dirty="0" smtClean="0">
                <a:solidFill>
                  <a:schemeClr val="tx1"/>
                </a:solidFill>
                <a:latin typeface="Yoon 윤고딕 760"/>
              </a:rPr>
              <a:t>[</a:t>
            </a:r>
            <a:r>
              <a:rPr lang="ko-KR" altLang="en-US" sz="1050" dirty="0" smtClean="0">
                <a:solidFill>
                  <a:schemeClr val="tx1"/>
                </a:solidFill>
                <a:latin typeface="Yoon 윤고딕 760"/>
              </a:rPr>
              <a:t>첨부</a:t>
            </a:r>
            <a:r>
              <a:rPr lang="en-US" altLang="ko-KR" sz="1050" dirty="0" smtClean="0">
                <a:solidFill>
                  <a:schemeClr val="tx1"/>
                </a:solidFill>
                <a:latin typeface="Yoon 윤고딕 760"/>
              </a:rPr>
              <a:t>] </a:t>
            </a:r>
            <a:r>
              <a:rPr lang="ko-KR" altLang="en-US" sz="1050" dirty="0" smtClean="0">
                <a:solidFill>
                  <a:schemeClr val="tx1"/>
                </a:solidFill>
                <a:latin typeface="Yoon 윤고딕 760"/>
              </a:rPr>
              <a:t>기존에 제작한 </a:t>
            </a:r>
            <a:r>
              <a:rPr lang="ko-KR" altLang="en-US" sz="1050" dirty="0" err="1" smtClean="0">
                <a:solidFill>
                  <a:schemeClr val="tx1"/>
                </a:solidFill>
                <a:latin typeface="Yoon 윤고딕 760"/>
              </a:rPr>
              <a:t>굿즈</a:t>
            </a:r>
            <a:r>
              <a:rPr lang="en-US" altLang="ko-KR" sz="1050" dirty="0" smtClean="0">
                <a:solidFill>
                  <a:schemeClr val="tx1"/>
                </a:solidFill>
                <a:latin typeface="Yoon 윤고딕 760"/>
              </a:rPr>
              <a:t>/</a:t>
            </a:r>
            <a:r>
              <a:rPr lang="ko-KR" altLang="en-US" sz="1050" dirty="0" smtClean="0">
                <a:solidFill>
                  <a:schemeClr val="tx1"/>
                </a:solidFill>
                <a:latin typeface="Yoon 윤고딕 760"/>
              </a:rPr>
              <a:t>컨텐츠</a:t>
            </a:r>
            <a:r>
              <a:rPr lang="en-US" altLang="ko-KR" sz="1050" dirty="0">
                <a:solidFill>
                  <a:schemeClr val="tx1"/>
                </a:solidFill>
                <a:latin typeface="Yoon 윤고딕 760"/>
              </a:rPr>
              <a:t> </a:t>
            </a:r>
            <a:r>
              <a:rPr lang="ko-KR" altLang="en-US" sz="1050" dirty="0" smtClean="0">
                <a:solidFill>
                  <a:schemeClr val="tx1"/>
                </a:solidFill>
                <a:latin typeface="Yoon 윤고딕 760"/>
              </a:rPr>
              <a:t>또는 예술 관련 체험 프로젝트 사진 첨부 </a:t>
            </a:r>
            <a:r>
              <a:rPr lang="en-US" altLang="ko-KR" sz="1050" dirty="0" smtClean="0">
                <a:solidFill>
                  <a:schemeClr val="tx1"/>
                </a:solidFill>
                <a:latin typeface="Yoon 윤고딕 760"/>
              </a:rPr>
              <a:t>/ </a:t>
            </a:r>
            <a:r>
              <a:rPr lang="ko-KR" altLang="en-US" sz="1050" dirty="0" smtClean="0">
                <a:solidFill>
                  <a:schemeClr val="tx1"/>
                </a:solidFill>
                <a:latin typeface="Yoon 윤고딕 760"/>
              </a:rPr>
              <a:t>슬라이드 추가 가능</a:t>
            </a:r>
            <a:endParaRPr lang="en-US" altLang="ko-KR" sz="1050" dirty="0" smtClean="0">
              <a:solidFill>
                <a:schemeClr val="tx1"/>
              </a:solidFill>
              <a:latin typeface="Yoon 윤고딕 76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51520" y="5445224"/>
            <a:ext cx="8568952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1000" dirty="0" smtClean="0">
                <a:latin typeface="Yoon 윤고딕 760"/>
              </a:rPr>
              <a:t>[</a:t>
            </a:r>
            <a:r>
              <a:rPr lang="ko-KR" altLang="en-US" sz="1000" dirty="0" smtClean="0">
                <a:latin typeface="Yoon 윤고딕 760"/>
              </a:rPr>
              <a:t>기재</a:t>
            </a:r>
            <a:r>
              <a:rPr lang="en-US" altLang="ko-KR" sz="1000" dirty="0" smtClean="0">
                <a:latin typeface="Yoon 윤고딕 760"/>
              </a:rPr>
              <a:t>] </a:t>
            </a:r>
            <a:r>
              <a:rPr lang="ko-KR" altLang="en-US" sz="1000" dirty="0" err="1" smtClean="0">
                <a:latin typeface="Yoon 윤고딕 760"/>
              </a:rPr>
              <a:t>굿즈</a:t>
            </a:r>
            <a:r>
              <a:rPr lang="en-US" altLang="ko-KR" sz="1000" dirty="0" smtClean="0">
                <a:latin typeface="Yoon 윤고딕 760"/>
              </a:rPr>
              <a:t>/</a:t>
            </a:r>
            <a:r>
              <a:rPr lang="ko-KR" altLang="en-US" sz="1000" dirty="0" smtClean="0">
                <a:latin typeface="Yoon 윤고딕 760"/>
              </a:rPr>
              <a:t>컨텐츠</a:t>
            </a:r>
            <a:r>
              <a:rPr lang="en-US" altLang="ko-KR" sz="1000" dirty="0" smtClean="0">
                <a:latin typeface="Yoon 윤고딕 760"/>
              </a:rPr>
              <a:t>/</a:t>
            </a:r>
            <a:r>
              <a:rPr lang="ko-KR" altLang="en-US" sz="1000" dirty="0" smtClean="0">
                <a:latin typeface="Yoon 윤고딕 760"/>
              </a:rPr>
              <a:t>프로젝트에 대한 간단한 설명</a:t>
            </a:r>
            <a:endParaRPr lang="en-US" altLang="ko-KR" sz="1000" dirty="0" smtClean="0">
              <a:latin typeface="Yoon 윤고딕 760"/>
            </a:endParaRPr>
          </a:p>
          <a:p>
            <a:endParaRPr lang="en-US" altLang="ko-KR" sz="1000" dirty="0">
              <a:latin typeface="Yoon 윤고딕 760"/>
            </a:endParaRPr>
          </a:p>
          <a:p>
            <a:endParaRPr lang="en-US" altLang="ko-KR" sz="1000" dirty="0" smtClean="0">
              <a:latin typeface="Yoon 윤고딕 760"/>
            </a:endParaRPr>
          </a:p>
          <a:p>
            <a:endParaRPr lang="ko-KR" altLang="en-US" sz="1000" dirty="0">
              <a:latin typeface="Yoon 윤고딕 760"/>
            </a:endParaRPr>
          </a:p>
        </p:txBody>
      </p:sp>
      <p:grpSp>
        <p:nvGrpSpPr>
          <p:cNvPr id="18" name="그룹 17"/>
          <p:cNvGrpSpPr/>
          <p:nvPr/>
        </p:nvGrpSpPr>
        <p:grpSpPr>
          <a:xfrm>
            <a:off x="259868" y="44624"/>
            <a:ext cx="8557287" cy="554531"/>
            <a:chOff x="259868" y="160353"/>
            <a:chExt cx="8557287" cy="554531"/>
          </a:xfrm>
        </p:grpSpPr>
        <p:pic>
          <p:nvPicPr>
            <p:cNvPr id="13" name="그림 1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9868" y="166408"/>
              <a:ext cx="3136036" cy="548258"/>
            </a:xfrm>
            <a:prstGeom prst="rect">
              <a:avLst/>
            </a:prstGeom>
          </p:spPr>
        </p:pic>
        <p:pic>
          <p:nvPicPr>
            <p:cNvPr id="24" name="그림 23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65317" y="166626"/>
              <a:ext cx="3136036" cy="548258"/>
            </a:xfrm>
            <a:prstGeom prst="rect">
              <a:avLst/>
            </a:prstGeom>
          </p:spPr>
        </p:pic>
        <p:pic>
          <p:nvPicPr>
            <p:cNvPr id="25" name="그림 2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81119" y="160353"/>
              <a:ext cx="3136036" cy="548258"/>
            </a:xfrm>
            <a:prstGeom prst="rect">
              <a:avLst/>
            </a:prstGeom>
          </p:spPr>
        </p:pic>
      </p:grpSp>
      <p:grpSp>
        <p:nvGrpSpPr>
          <p:cNvPr id="15" name="그룹 14"/>
          <p:cNvGrpSpPr/>
          <p:nvPr/>
        </p:nvGrpSpPr>
        <p:grpSpPr>
          <a:xfrm>
            <a:off x="244842" y="6231039"/>
            <a:ext cx="8557287" cy="554531"/>
            <a:chOff x="244842" y="6231039"/>
            <a:chExt cx="8557287" cy="554531"/>
          </a:xfrm>
        </p:grpSpPr>
        <p:pic>
          <p:nvPicPr>
            <p:cNvPr id="26" name="그림 2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4842" y="6237094"/>
              <a:ext cx="3136036" cy="548258"/>
            </a:xfrm>
            <a:prstGeom prst="rect">
              <a:avLst/>
            </a:prstGeom>
          </p:spPr>
        </p:pic>
        <p:pic>
          <p:nvPicPr>
            <p:cNvPr id="28" name="그림 2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50291" y="6237312"/>
              <a:ext cx="3136036" cy="548258"/>
            </a:xfrm>
            <a:prstGeom prst="rect">
              <a:avLst/>
            </a:prstGeom>
          </p:spPr>
        </p:pic>
        <p:pic>
          <p:nvPicPr>
            <p:cNvPr id="35" name="그림 3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66093" y="6231039"/>
              <a:ext cx="3136036" cy="54825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928891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직사각형 32"/>
          <p:cNvSpPr/>
          <p:nvPr/>
        </p:nvSpPr>
        <p:spPr>
          <a:xfrm>
            <a:off x="251520" y="836712"/>
            <a:ext cx="8568952" cy="4608512"/>
          </a:xfrm>
          <a:prstGeom prst="rect">
            <a:avLst/>
          </a:prstGeom>
          <a:noFill/>
          <a:ln w="9525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altLang="ko-KR" sz="1050" dirty="0" smtClean="0">
                <a:solidFill>
                  <a:schemeClr val="tx1"/>
                </a:solidFill>
                <a:latin typeface="Yoon 윤고딕 760"/>
              </a:rPr>
              <a:t>[</a:t>
            </a:r>
            <a:r>
              <a:rPr lang="ko-KR" altLang="en-US" sz="1050" dirty="0" smtClean="0">
                <a:solidFill>
                  <a:schemeClr val="tx1"/>
                </a:solidFill>
                <a:latin typeface="Yoon 윤고딕 760"/>
              </a:rPr>
              <a:t>첨부</a:t>
            </a:r>
            <a:r>
              <a:rPr lang="en-US" altLang="ko-KR" sz="1050" dirty="0" smtClean="0">
                <a:solidFill>
                  <a:schemeClr val="tx1"/>
                </a:solidFill>
                <a:latin typeface="Yoon 윤고딕 760"/>
              </a:rPr>
              <a:t>] </a:t>
            </a:r>
            <a:r>
              <a:rPr lang="ko-KR" altLang="en-US" sz="1050" dirty="0" smtClean="0">
                <a:solidFill>
                  <a:schemeClr val="tx1"/>
                </a:solidFill>
                <a:latin typeface="Yoon 윤고딕 760"/>
              </a:rPr>
              <a:t>기존에 제작한 </a:t>
            </a:r>
            <a:r>
              <a:rPr lang="ko-KR" altLang="en-US" sz="1050" dirty="0" err="1" smtClean="0">
                <a:solidFill>
                  <a:schemeClr val="tx1"/>
                </a:solidFill>
                <a:latin typeface="Yoon 윤고딕 760"/>
              </a:rPr>
              <a:t>굿즈</a:t>
            </a:r>
            <a:r>
              <a:rPr lang="en-US" altLang="ko-KR" sz="1050" dirty="0" smtClean="0">
                <a:solidFill>
                  <a:schemeClr val="tx1"/>
                </a:solidFill>
                <a:latin typeface="Yoon 윤고딕 760"/>
              </a:rPr>
              <a:t>/</a:t>
            </a:r>
            <a:r>
              <a:rPr lang="ko-KR" altLang="en-US" sz="1050" dirty="0" smtClean="0">
                <a:solidFill>
                  <a:schemeClr val="tx1"/>
                </a:solidFill>
                <a:latin typeface="Yoon 윤고딕 760"/>
              </a:rPr>
              <a:t>컨텐츠</a:t>
            </a:r>
            <a:r>
              <a:rPr lang="en-US" altLang="ko-KR" sz="1050" dirty="0">
                <a:solidFill>
                  <a:schemeClr val="tx1"/>
                </a:solidFill>
                <a:latin typeface="Yoon 윤고딕 760"/>
              </a:rPr>
              <a:t> </a:t>
            </a:r>
            <a:r>
              <a:rPr lang="ko-KR" altLang="en-US" sz="1050" dirty="0" smtClean="0">
                <a:solidFill>
                  <a:schemeClr val="tx1"/>
                </a:solidFill>
                <a:latin typeface="Yoon 윤고딕 760"/>
              </a:rPr>
              <a:t>또는 예술 관련 체험 프로젝트 사진 첨부 </a:t>
            </a:r>
            <a:r>
              <a:rPr lang="en-US" altLang="ko-KR" sz="1050" dirty="0" smtClean="0">
                <a:solidFill>
                  <a:schemeClr val="tx1"/>
                </a:solidFill>
                <a:latin typeface="Yoon 윤고딕 760"/>
              </a:rPr>
              <a:t>/ </a:t>
            </a:r>
            <a:r>
              <a:rPr lang="ko-KR" altLang="en-US" sz="1050" dirty="0" smtClean="0">
                <a:solidFill>
                  <a:schemeClr val="tx1"/>
                </a:solidFill>
                <a:latin typeface="Yoon 윤고딕 760"/>
              </a:rPr>
              <a:t>슬라이드 추가 가능</a:t>
            </a:r>
            <a:endParaRPr lang="en-US" altLang="ko-KR" sz="1050" dirty="0" smtClean="0">
              <a:solidFill>
                <a:schemeClr val="tx1"/>
              </a:solidFill>
              <a:latin typeface="Yoon 윤고딕 76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51520" y="5445224"/>
            <a:ext cx="8568952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1000" dirty="0" smtClean="0">
                <a:latin typeface="Yoon 윤고딕 760"/>
              </a:rPr>
              <a:t>[</a:t>
            </a:r>
            <a:r>
              <a:rPr lang="ko-KR" altLang="en-US" sz="1000" dirty="0" smtClean="0">
                <a:latin typeface="Yoon 윤고딕 760"/>
              </a:rPr>
              <a:t>기재</a:t>
            </a:r>
            <a:r>
              <a:rPr lang="en-US" altLang="ko-KR" sz="1000" dirty="0" smtClean="0">
                <a:latin typeface="Yoon 윤고딕 760"/>
              </a:rPr>
              <a:t>] </a:t>
            </a:r>
            <a:r>
              <a:rPr lang="ko-KR" altLang="en-US" sz="1000" dirty="0" err="1" smtClean="0">
                <a:latin typeface="Yoon 윤고딕 760"/>
              </a:rPr>
              <a:t>굿즈</a:t>
            </a:r>
            <a:r>
              <a:rPr lang="en-US" altLang="ko-KR" sz="1000" dirty="0" smtClean="0">
                <a:latin typeface="Yoon 윤고딕 760"/>
              </a:rPr>
              <a:t>/</a:t>
            </a:r>
            <a:r>
              <a:rPr lang="ko-KR" altLang="en-US" sz="1000" dirty="0" smtClean="0">
                <a:latin typeface="Yoon 윤고딕 760"/>
              </a:rPr>
              <a:t>컨텐츠</a:t>
            </a:r>
            <a:r>
              <a:rPr lang="en-US" altLang="ko-KR" sz="1000" dirty="0" smtClean="0">
                <a:latin typeface="Yoon 윤고딕 760"/>
              </a:rPr>
              <a:t>/</a:t>
            </a:r>
            <a:r>
              <a:rPr lang="ko-KR" altLang="en-US" sz="1000" dirty="0" smtClean="0">
                <a:latin typeface="Yoon 윤고딕 760"/>
              </a:rPr>
              <a:t>프로젝트에 대한 간단한 설명</a:t>
            </a:r>
            <a:endParaRPr lang="en-US" altLang="ko-KR" sz="1000" dirty="0" smtClean="0">
              <a:latin typeface="Yoon 윤고딕 760"/>
            </a:endParaRPr>
          </a:p>
          <a:p>
            <a:endParaRPr lang="en-US" altLang="ko-KR" sz="1000" dirty="0">
              <a:latin typeface="Yoon 윤고딕 760"/>
            </a:endParaRPr>
          </a:p>
          <a:p>
            <a:endParaRPr lang="en-US" altLang="ko-KR" sz="1000" dirty="0" smtClean="0">
              <a:latin typeface="Yoon 윤고딕 760"/>
            </a:endParaRPr>
          </a:p>
          <a:p>
            <a:endParaRPr lang="ko-KR" altLang="en-US" sz="1000" dirty="0">
              <a:latin typeface="Yoon 윤고딕 760"/>
            </a:endParaRPr>
          </a:p>
        </p:txBody>
      </p:sp>
      <p:grpSp>
        <p:nvGrpSpPr>
          <p:cNvPr id="18" name="그룹 17"/>
          <p:cNvGrpSpPr/>
          <p:nvPr/>
        </p:nvGrpSpPr>
        <p:grpSpPr>
          <a:xfrm>
            <a:off x="259868" y="44624"/>
            <a:ext cx="8557287" cy="554531"/>
            <a:chOff x="259868" y="160353"/>
            <a:chExt cx="8557287" cy="554531"/>
          </a:xfrm>
        </p:grpSpPr>
        <p:pic>
          <p:nvPicPr>
            <p:cNvPr id="13" name="그림 1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9868" y="166408"/>
              <a:ext cx="3136036" cy="548258"/>
            </a:xfrm>
            <a:prstGeom prst="rect">
              <a:avLst/>
            </a:prstGeom>
          </p:spPr>
        </p:pic>
        <p:pic>
          <p:nvPicPr>
            <p:cNvPr id="24" name="그림 23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65317" y="166626"/>
              <a:ext cx="3136036" cy="548258"/>
            </a:xfrm>
            <a:prstGeom prst="rect">
              <a:avLst/>
            </a:prstGeom>
          </p:spPr>
        </p:pic>
        <p:pic>
          <p:nvPicPr>
            <p:cNvPr id="25" name="그림 2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81119" y="160353"/>
              <a:ext cx="3136036" cy="548258"/>
            </a:xfrm>
            <a:prstGeom prst="rect">
              <a:avLst/>
            </a:prstGeom>
          </p:spPr>
        </p:pic>
      </p:grpSp>
      <p:grpSp>
        <p:nvGrpSpPr>
          <p:cNvPr id="15" name="그룹 14"/>
          <p:cNvGrpSpPr/>
          <p:nvPr/>
        </p:nvGrpSpPr>
        <p:grpSpPr>
          <a:xfrm>
            <a:off x="244842" y="6231039"/>
            <a:ext cx="8557287" cy="554531"/>
            <a:chOff x="244842" y="6231039"/>
            <a:chExt cx="8557287" cy="554531"/>
          </a:xfrm>
        </p:grpSpPr>
        <p:pic>
          <p:nvPicPr>
            <p:cNvPr id="26" name="그림 2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4842" y="6237094"/>
              <a:ext cx="3136036" cy="548258"/>
            </a:xfrm>
            <a:prstGeom prst="rect">
              <a:avLst/>
            </a:prstGeom>
          </p:spPr>
        </p:pic>
        <p:pic>
          <p:nvPicPr>
            <p:cNvPr id="28" name="그림 2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50291" y="6237312"/>
              <a:ext cx="3136036" cy="548258"/>
            </a:xfrm>
            <a:prstGeom prst="rect">
              <a:avLst/>
            </a:prstGeom>
          </p:spPr>
        </p:pic>
        <p:pic>
          <p:nvPicPr>
            <p:cNvPr id="35" name="그림 3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66093" y="6231039"/>
              <a:ext cx="3136036" cy="54825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133287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직사각형 32"/>
          <p:cNvSpPr/>
          <p:nvPr/>
        </p:nvSpPr>
        <p:spPr>
          <a:xfrm>
            <a:off x="251520" y="836712"/>
            <a:ext cx="8568952" cy="4608512"/>
          </a:xfrm>
          <a:prstGeom prst="rect">
            <a:avLst/>
          </a:prstGeom>
          <a:noFill/>
          <a:ln w="9525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altLang="ko-KR" sz="1050" dirty="0" smtClean="0">
                <a:solidFill>
                  <a:schemeClr val="tx1"/>
                </a:solidFill>
                <a:latin typeface="Yoon 윤고딕 760"/>
              </a:rPr>
              <a:t>[</a:t>
            </a:r>
            <a:r>
              <a:rPr lang="ko-KR" altLang="en-US" sz="1050" dirty="0" smtClean="0">
                <a:solidFill>
                  <a:schemeClr val="tx1"/>
                </a:solidFill>
                <a:latin typeface="Yoon 윤고딕 760"/>
              </a:rPr>
              <a:t>첨부</a:t>
            </a:r>
            <a:r>
              <a:rPr lang="en-US" altLang="ko-KR" sz="1050" dirty="0" smtClean="0">
                <a:solidFill>
                  <a:schemeClr val="tx1"/>
                </a:solidFill>
                <a:latin typeface="Yoon 윤고딕 760"/>
              </a:rPr>
              <a:t>] </a:t>
            </a:r>
            <a:r>
              <a:rPr lang="ko-KR" altLang="en-US" sz="1050" dirty="0" smtClean="0">
                <a:solidFill>
                  <a:schemeClr val="tx1"/>
                </a:solidFill>
                <a:latin typeface="Yoon 윤고딕 760"/>
              </a:rPr>
              <a:t>기존에 제작한 </a:t>
            </a:r>
            <a:r>
              <a:rPr lang="ko-KR" altLang="en-US" sz="1050" dirty="0" err="1" smtClean="0">
                <a:solidFill>
                  <a:schemeClr val="tx1"/>
                </a:solidFill>
                <a:latin typeface="Yoon 윤고딕 760"/>
              </a:rPr>
              <a:t>굿즈</a:t>
            </a:r>
            <a:r>
              <a:rPr lang="en-US" altLang="ko-KR" sz="1050" dirty="0" smtClean="0">
                <a:solidFill>
                  <a:schemeClr val="tx1"/>
                </a:solidFill>
                <a:latin typeface="Yoon 윤고딕 760"/>
              </a:rPr>
              <a:t>/</a:t>
            </a:r>
            <a:r>
              <a:rPr lang="ko-KR" altLang="en-US" sz="1050" dirty="0" smtClean="0">
                <a:solidFill>
                  <a:schemeClr val="tx1"/>
                </a:solidFill>
                <a:latin typeface="Yoon 윤고딕 760"/>
              </a:rPr>
              <a:t>컨텐츠</a:t>
            </a:r>
            <a:r>
              <a:rPr lang="en-US" altLang="ko-KR" sz="1050" dirty="0">
                <a:solidFill>
                  <a:schemeClr val="tx1"/>
                </a:solidFill>
                <a:latin typeface="Yoon 윤고딕 760"/>
              </a:rPr>
              <a:t> </a:t>
            </a:r>
            <a:r>
              <a:rPr lang="ko-KR" altLang="en-US" sz="1050" dirty="0" smtClean="0">
                <a:solidFill>
                  <a:schemeClr val="tx1"/>
                </a:solidFill>
                <a:latin typeface="Yoon 윤고딕 760"/>
              </a:rPr>
              <a:t>또는 예술 관련 체험 프로젝트 사진 첨부 </a:t>
            </a:r>
            <a:r>
              <a:rPr lang="en-US" altLang="ko-KR" sz="1050" dirty="0" smtClean="0">
                <a:solidFill>
                  <a:schemeClr val="tx1"/>
                </a:solidFill>
                <a:latin typeface="Yoon 윤고딕 760"/>
              </a:rPr>
              <a:t>/ </a:t>
            </a:r>
            <a:r>
              <a:rPr lang="ko-KR" altLang="en-US" sz="1050" dirty="0" smtClean="0">
                <a:solidFill>
                  <a:schemeClr val="tx1"/>
                </a:solidFill>
                <a:latin typeface="Yoon 윤고딕 760"/>
              </a:rPr>
              <a:t>슬라이드 추가 가능</a:t>
            </a:r>
            <a:endParaRPr lang="en-US" altLang="ko-KR" sz="1050" dirty="0" smtClean="0">
              <a:solidFill>
                <a:schemeClr val="tx1"/>
              </a:solidFill>
              <a:latin typeface="Yoon 윤고딕 76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51520" y="5445224"/>
            <a:ext cx="8568952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1000" dirty="0" smtClean="0">
                <a:latin typeface="Yoon 윤고딕 760"/>
              </a:rPr>
              <a:t>[</a:t>
            </a:r>
            <a:r>
              <a:rPr lang="ko-KR" altLang="en-US" sz="1000" dirty="0" smtClean="0">
                <a:latin typeface="Yoon 윤고딕 760"/>
              </a:rPr>
              <a:t>기재</a:t>
            </a:r>
            <a:r>
              <a:rPr lang="en-US" altLang="ko-KR" sz="1000" dirty="0" smtClean="0">
                <a:latin typeface="Yoon 윤고딕 760"/>
              </a:rPr>
              <a:t>] </a:t>
            </a:r>
            <a:r>
              <a:rPr lang="ko-KR" altLang="en-US" sz="1000" dirty="0" err="1" smtClean="0">
                <a:latin typeface="Yoon 윤고딕 760"/>
              </a:rPr>
              <a:t>굿즈</a:t>
            </a:r>
            <a:r>
              <a:rPr lang="en-US" altLang="ko-KR" sz="1000" dirty="0" smtClean="0">
                <a:latin typeface="Yoon 윤고딕 760"/>
              </a:rPr>
              <a:t>/</a:t>
            </a:r>
            <a:r>
              <a:rPr lang="ko-KR" altLang="en-US" sz="1000" dirty="0" smtClean="0">
                <a:latin typeface="Yoon 윤고딕 760"/>
              </a:rPr>
              <a:t>컨텐츠</a:t>
            </a:r>
            <a:r>
              <a:rPr lang="en-US" altLang="ko-KR" sz="1000" dirty="0" smtClean="0">
                <a:latin typeface="Yoon 윤고딕 760"/>
              </a:rPr>
              <a:t>/</a:t>
            </a:r>
            <a:r>
              <a:rPr lang="ko-KR" altLang="en-US" sz="1000" dirty="0" smtClean="0">
                <a:latin typeface="Yoon 윤고딕 760"/>
              </a:rPr>
              <a:t>프로젝트에 대한 간단한 설명</a:t>
            </a:r>
            <a:endParaRPr lang="en-US" altLang="ko-KR" sz="1000" dirty="0" smtClean="0">
              <a:latin typeface="Yoon 윤고딕 760"/>
            </a:endParaRPr>
          </a:p>
          <a:p>
            <a:endParaRPr lang="en-US" altLang="ko-KR" sz="1000" dirty="0">
              <a:latin typeface="Yoon 윤고딕 760"/>
            </a:endParaRPr>
          </a:p>
          <a:p>
            <a:endParaRPr lang="en-US" altLang="ko-KR" sz="1000" dirty="0" smtClean="0">
              <a:latin typeface="Yoon 윤고딕 760"/>
            </a:endParaRPr>
          </a:p>
          <a:p>
            <a:endParaRPr lang="ko-KR" altLang="en-US" sz="1000" dirty="0">
              <a:latin typeface="Yoon 윤고딕 760"/>
            </a:endParaRPr>
          </a:p>
        </p:txBody>
      </p:sp>
      <p:grpSp>
        <p:nvGrpSpPr>
          <p:cNvPr id="18" name="그룹 17"/>
          <p:cNvGrpSpPr/>
          <p:nvPr/>
        </p:nvGrpSpPr>
        <p:grpSpPr>
          <a:xfrm>
            <a:off x="259868" y="44624"/>
            <a:ext cx="8557287" cy="554531"/>
            <a:chOff x="259868" y="160353"/>
            <a:chExt cx="8557287" cy="554531"/>
          </a:xfrm>
        </p:grpSpPr>
        <p:pic>
          <p:nvPicPr>
            <p:cNvPr id="13" name="그림 1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9868" y="166408"/>
              <a:ext cx="3136036" cy="548258"/>
            </a:xfrm>
            <a:prstGeom prst="rect">
              <a:avLst/>
            </a:prstGeom>
          </p:spPr>
        </p:pic>
        <p:pic>
          <p:nvPicPr>
            <p:cNvPr id="24" name="그림 23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65317" y="166626"/>
              <a:ext cx="3136036" cy="548258"/>
            </a:xfrm>
            <a:prstGeom prst="rect">
              <a:avLst/>
            </a:prstGeom>
          </p:spPr>
        </p:pic>
        <p:pic>
          <p:nvPicPr>
            <p:cNvPr id="25" name="그림 2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81119" y="160353"/>
              <a:ext cx="3136036" cy="548258"/>
            </a:xfrm>
            <a:prstGeom prst="rect">
              <a:avLst/>
            </a:prstGeom>
          </p:spPr>
        </p:pic>
      </p:grpSp>
      <p:grpSp>
        <p:nvGrpSpPr>
          <p:cNvPr id="15" name="그룹 14"/>
          <p:cNvGrpSpPr/>
          <p:nvPr/>
        </p:nvGrpSpPr>
        <p:grpSpPr>
          <a:xfrm>
            <a:off x="244842" y="6231039"/>
            <a:ext cx="8557287" cy="554531"/>
            <a:chOff x="244842" y="6231039"/>
            <a:chExt cx="8557287" cy="554531"/>
          </a:xfrm>
        </p:grpSpPr>
        <p:pic>
          <p:nvPicPr>
            <p:cNvPr id="26" name="그림 2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4842" y="6237094"/>
              <a:ext cx="3136036" cy="548258"/>
            </a:xfrm>
            <a:prstGeom prst="rect">
              <a:avLst/>
            </a:prstGeom>
          </p:spPr>
        </p:pic>
        <p:pic>
          <p:nvPicPr>
            <p:cNvPr id="28" name="그림 2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50291" y="6237312"/>
              <a:ext cx="3136036" cy="548258"/>
            </a:xfrm>
            <a:prstGeom prst="rect">
              <a:avLst/>
            </a:prstGeom>
          </p:spPr>
        </p:pic>
        <p:pic>
          <p:nvPicPr>
            <p:cNvPr id="35" name="그림 3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66093" y="6231039"/>
              <a:ext cx="3136036" cy="54825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366303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직사각형 32"/>
          <p:cNvSpPr/>
          <p:nvPr/>
        </p:nvSpPr>
        <p:spPr>
          <a:xfrm>
            <a:off x="251520" y="836712"/>
            <a:ext cx="8568952" cy="4608512"/>
          </a:xfrm>
          <a:prstGeom prst="rect">
            <a:avLst/>
          </a:prstGeom>
          <a:noFill/>
          <a:ln w="9525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altLang="ko-KR" sz="1050" dirty="0" smtClean="0">
                <a:solidFill>
                  <a:schemeClr val="tx1"/>
                </a:solidFill>
                <a:latin typeface="Yoon 윤고딕 760"/>
              </a:rPr>
              <a:t>[</a:t>
            </a:r>
            <a:r>
              <a:rPr lang="ko-KR" altLang="en-US" sz="1050" dirty="0" smtClean="0">
                <a:solidFill>
                  <a:schemeClr val="tx1"/>
                </a:solidFill>
                <a:latin typeface="Yoon 윤고딕 760"/>
              </a:rPr>
              <a:t>첨부</a:t>
            </a:r>
            <a:r>
              <a:rPr lang="en-US" altLang="ko-KR" sz="1050" dirty="0" smtClean="0">
                <a:solidFill>
                  <a:schemeClr val="tx1"/>
                </a:solidFill>
                <a:latin typeface="Yoon 윤고딕 760"/>
              </a:rPr>
              <a:t>] </a:t>
            </a:r>
            <a:r>
              <a:rPr lang="ko-KR" altLang="en-US" sz="1050" dirty="0" smtClean="0">
                <a:solidFill>
                  <a:schemeClr val="tx1"/>
                </a:solidFill>
                <a:latin typeface="Yoon 윤고딕 760"/>
              </a:rPr>
              <a:t>기존에 제작한 </a:t>
            </a:r>
            <a:r>
              <a:rPr lang="ko-KR" altLang="en-US" sz="1050" dirty="0" err="1" smtClean="0">
                <a:solidFill>
                  <a:schemeClr val="tx1"/>
                </a:solidFill>
                <a:latin typeface="Yoon 윤고딕 760"/>
              </a:rPr>
              <a:t>굿즈</a:t>
            </a:r>
            <a:r>
              <a:rPr lang="en-US" altLang="ko-KR" sz="1050" dirty="0" smtClean="0">
                <a:solidFill>
                  <a:schemeClr val="tx1"/>
                </a:solidFill>
                <a:latin typeface="Yoon 윤고딕 760"/>
              </a:rPr>
              <a:t>/</a:t>
            </a:r>
            <a:r>
              <a:rPr lang="ko-KR" altLang="en-US" sz="1050" dirty="0" smtClean="0">
                <a:solidFill>
                  <a:schemeClr val="tx1"/>
                </a:solidFill>
                <a:latin typeface="Yoon 윤고딕 760"/>
              </a:rPr>
              <a:t>컨텐츠</a:t>
            </a:r>
            <a:r>
              <a:rPr lang="en-US" altLang="ko-KR" sz="1050" dirty="0">
                <a:solidFill>
                  <a:schemeClr val="tx1"/>
                </a:solidFill>
                <a:latin typeface="Yoon 윤고딕 760"/>
              </a:rPr>
              <a:t> </a:t>
            </a:r>
            <a:r>
              <a:rPr lang="ko-KR" altLang="en-US" sz="1050" dirty="0" smtClean="0">
                <a:solidFill>
                  <a:schemeClr val="tx1"/>
                </a:solidFill>
                <a:latin typeface="Yoon 윤고딕 760"/>
              </a:rPr>
              <a:t>또는 예술 관련 체험 프로젝트 사진 첨부 </a:t>
            </a:r>
            <a:r>
              <a:rPr lang="en-US" altLang="ko-KR" sz="1050" dirty="0" smtClean="0">
                <a:solidFill>
                  <a:schemeClr val="tx1"/>
                </a:solidFill>
                <a:latin typeface="Yoon 윤고딕 760"/>
              </a:rPr>
              <a:t>/ </a:t>
            </a:r>
            <a:r>
              <a:rPr lang="ko-KR" altLang="en-US" sz="1050" dirty="0" smtClean="0">
                <a:solidFill>
                  <a:schemeClr val="tx1"/>
                </a:solidFill>
                <a:latin typeface="Yoon 윤고딕 760"/>
              </a:rPr>
              <a:t>슬라이드 추가 가능</a:t>
            </a:r>
            <a:endParaRPr lang="en-US" altLang="ko-KR" sz="1050" dirty="0" smtClean="0">
              <a:solidFill>
                <a:schemeClr val="tx1"/>
              </a:solidFill>
              <a:latin typeface="Yoon 윤고딕 76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51520" y="5445224"/>
            <a:ext cx="8568952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1000" dirty="0" smtClean="0">
                <a:latin typeface="Yoon 윤고딕 760"/>
              </a:rPr>
              <a:t>[</a:t>
            </a:r>
            <a:r>
              <a:rPr lang="ko-KR" altLang="en-US" sz="1000" dirty="0" smtClean="0">
                <a:latin typeface="Yoon 윤고딕 760"/>
              </a:rPr>
              <a:t>기재</a:t>
            </a:r>
            <a:r>
              <a:rPr lang="en-US" altLang="ko-KR" sz="1000" dirty="0" smtClean="0">
                <a:latin typeface="Yoon 윤고딕 760"/>
              </a:rPr>
              <a:t>] </a:t>
            </a:r>
            <a:r>
              <a:rPr lang="ko-KR" altLang="en-US" sz="1000" dirty="0" err="1" smtClean="0">
                <a:latin typeface="Yoon 윤고딕 760"/>
              </a:rPr>
              <a:t>굿즈</a:t>
            </a:r>
            <a:r>
              <a:rPr lang="en-US" altLang="ko-KR" sz="1000" dirty="0" smtClean="0">
                <a:latin typeface="Yoon 윤고딕 760"/>
              </a:rPr>
              <a:t>/</a:t>
            </a:r>
            <a:r>
              <a:rPr lang="ko-KR" altLang="en-US" sz="1000" dirty="0" smtClean="0">
                <a:latin typeface="Yoon 윤고딕 760"/>
              </a:rPr>
              <a:t>컨텐츠</a:t>
            </a:r>
            <a:r>
              <a:rPr lang="en-US" altLang="ko-KR" sz="1000" dirty="0" smtClean="0">
                <a:latin typeface="Yoon 윤고딕 760"/>
              </a:rPr>
              <a:t>/</a:t>
            </a:r>
            <a:r>
              <a:rPr lang="ko-KR" altLang="en-US" sz="1000" dirty="0" smtClean="0">
                <a:latin typeface="Yoon 윤고딕 760"/>
              </a:rPr>
              <a:t>프로젝트에 대한 간단한 설명</a:t>
            </a:r>
            <a:endParaRPr lang="en-US" altLang="ko-KR" sz="1000" dirty="0" smtClean="0">
              <a:latin typeface="Yoon 윤고딕 760"/>
            </a:endParaRPr>
          </a:p>
          <a:p>
            <a:endParaRPr lang="en-US" altLang="ko-KR" sz="1000" dirty="0">
              <a:latin typeface="Yoon 윤고딕 760"/>
            </a:endParaRPr>
          </a:p>
          <a:p>
            <a:endParaRPr lang="en-US" altLang="ko-KR" sz="1000" dirty="0" smtClean="0">
              <a:latin typeface="Yoon 윤고딕 760"/>
            </a:endParaRPr>
          </a:p>
          <a:p>
            <a:endParaRPr lang="ko-KR" altLang="en-US" sz="1000" dirty="0">
              <a:latin typeface="Yoon 윤고딕 760"/>
            </a:endParaRPr>
          </a:p>
        </p:txBody>
      </p:sp>
      <p:grpSp>
        <p:nvGrpSpPr>
          <p:cNvPr id="18" name="그룹 17"/>
          <p:cNvGrpSpPr/>
          <p:nvPr/>
        </p:nvGrpSpPr>
        <p:grpSpPr>
          <a:xfrm>
            <a:off x="259868" y="44624"/>
            <a:ext cx="8557287" cy="554531"/>
            <a:chOff x="259868" y="160353"/>
            <a:chExt cx="8557287" cy="554531"/>
          </a:xfrm>
        </p:grpSpPr>
        <p:pic>
          <p:nvPicPr>
            <p:cNvPr id="13" name="그림 1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9868" y="166408"/>
              <a:ext cx="3136036" cy="548258"/>
            </a:xfrm>
            <a:prstGeom prst="rect">
              <a:avLst/>
            </a:prstGeom>
          </p:spPr>
        </p:pic>
        <p:pic>
          <p:nvPicPr>
            <p:cNvPr id="24" name="그림 23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65317" y="166626"/>
              <a:ext cx="3136036" cy="548258"/>
            </a:xfrm>
            <a:prstGeom prst="rect">
              <a:avLst/>
            </a:prstGeom>
          </p:spPr>
        </p:pic>
        <p:pic>
          <p:nvPicPr>
            <p:cNvPr id="25" name="그림 2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81119" y="160353"/>
              <a:ext cx="3136036" cy="548258"/>
            </a:xfrm>
            <a:prstGeom prst="rect">
              <a:avLst/>
            </a:prstGeom>
          </p:spPr>
        </p:pic>
      </p:grpSp>
      <p:grpSp>
        <p:nvGrpSpPr>
          <p:cNvPr id="15" name="그룹 14"/>
          <p:cNvGrpSpPr/>
          <p:nvPr/>
        </p:nvGrpSpPr>
        <p:grpSpPr>
          <a:xfrm>
            <a:off x="244842" y="6231039"/>
            <a:ext cx="8557287" cy="554531"/>
            <a:chOff x="244842" y="6231039"/>
            <a:chExt cx="8557287" cy="554531"/>
          </a:xfrm>
        </p:grpSpPr>
        <p:pic>
          <p:nvPicPr>
            <p:cNvPr id="26" name="그림 2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4842" y="6237094"/>
              <a:ext cx="3136036" cy="548258"/>
            </a:xfrm>
            <a:prstGeom prst="rect">
              <a:avLst/>
            </a:prstGeom>
          </p:spPr>
        </p:pic>
        <p:pic>
          <p:nvPicPr>
            <p:cNvPr id="28" name="그림 2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50291" y="6237312"/>
              <a:ext cx="3136036" cy="548258"/>
            </a:xfrm>
            <a:prstGeom prst="rect">
              <a:avLst/>
            </a:prstGeom>
          </p:spPr>
        </p:pic>
        <p:pic>
          <p:nvPicPr>
            <p:cNvPr id="35" name="그림 3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66093" y="6231039"/>
              <a:ext cx="3136036" cy="54825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149124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직사각형 32"/>
          <p:cNvSpPr/>
          <p:nvPr/>
        </p:nvSpPr>
        <p:spPr>
          <a:xfrm>
            <a:off x="251520" y="836712"/>
            <a:ext cx="8568952" cy="4608512"/>
          </a:xfrm>
          <a:prstGeom prst="rect">
            <a:avLst/>
          </a:prstGeom>
          <a:noFill/>
          <a:ln w="9525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altLang="ko-KR" sz="1050" dirty="0" smtClean="0">
                <a:solidFill>
                  <a:schemeClr val="tx1"/>
                </a:solidFill>
                <a:latin typeface="Yoon 윤고딕 760"/>
              </a:rPr>
              <a:t>[</a:t>
            </a:r>
            <a:r>
              <a:rPr lang="ko-KR" altLang="en-US" sz="1050" dirty="0" smtClean="0">
                <a:solidFill>
                  <a:schemeClr val="tx1"/>
                </a:solidFill>
                <a:latin typeface="Yoon 윤고딕 760"/>
              </a:rPr>
              <a:t>첨부</a:t>
            </a:r>
            <a:r>
              <a:rPr lang="en-US" altLang="ko-KR" sz="1050" dirty="0" smtClean="0">
                <a:solidFill>
                  <a:schemeClr val="tx1"/>
                </a:solidFill>
                <a:latin typeface="Yoon 윤고딕 760"/>
              </a:rPr>
              <a:t>] </a:t>
            </a:r>
            <a:r>
              <a:rPr lang="ko-KR" altLang="en-US" sz="1050" dirty="0" smtClean="0">
                <a:solidFill>
                  <a:schemeClr val="tx1"/>
                </a:solidFill>
                <a:latin typeface="Yoon 윤고딕 760"/>
              </a:rPr>
              <a:t>기존에 제작한 </a:t>
            </a:r>
            <a:r>
              <a:rPr lang="ko-KR" altLang="en-US" sz="1050" dirty="0" err="1" smtClean="0">
                <a:solidFill>
                  <a:schemeClr val="tx1"/>
                </a:solidFill>
                <a:latin typeface="Yoon 윤고딕 760"/>
              </a:rPr>
              <a:t>굿즈</a:t>
            </a:r>
            <a:r>
              <a:rPr lang="en-US" altLang="ko-KR" sz="1050" dirty="0" smtClean="0">
                <a:solidFill>
                  <a:schemeClr val="tx1"/>
                </a:solidFill>
                <a:latin typeface="Yoon 윤고딕 760"/>
              </a:rPr>
              <a:t>/</a:t>
            </a:r>
            <a:r>
              <a:rPr lang="ko-KR" altLang="en-US" sz="1050" dirty="0" smtClean="0">
                <a:solidFill>
                  <a:schemeClr val="tx1"/>
                </a:solidFill>
                <a:latin typeface="Yoon 윤고딕 760"/>
              </a:rPr>
              <a:t>컨텐츠</a:t>
            </a:r>
            <a:r>
              <a:rPr lang="en-US" altLang="ko-KR" sz="1050" dirty="0">
                <a:solidFill>
                  <a:schemeClr val="tx1"/>
                </a:solidFill>
                <a:latin typeface="Yoon 윤고딕 760"/>
              </a:rPr>
              <a:t> </a:t>
            </a:r>
            <a:r>
              <a:rPr lang="ko-KR" altLang="en-US" sz="1050" dirty="0" smtClean="0">
                <a:solidFill>
                  <a:schemeClr val="tx1"/>
                </a:solidFill>
                <a:latin typeface="Yoon 윤고딕 760"/>
              </a:rPr>
              <a:t>또는 예술 관련 체험 프로젝트 사진 첨부 </a:t>
            </a:r>
            <a:r>
              <a:rPr lang="en-US" altLang="ko-KR" sz="1050" dirty="0" smtClean="0">
                <a:solidFill>
                  <a:schemeClr val="tx1"/>
                </a:solidFill>
                <a:latin typeface="Yoon 윤고딕 760"/>
              </a:rPr>
              <a:t>/ </a:t>
            </a:r>
            <a:r>
              <a:rPr lang="ko-KR" altLang="en-US" sz="1050" dirty="0" smtClean="0">
                <a:solidFill>
                  <a:schemeClr val="tx1"/>
                </a:solidFill>
                <a:latin typeface="Yoon 윤고딕 760"/>
              </a:rPr>
              <a:t>슬라이드 추가 가능</a:t>
            </a:r>
            <a:endParaRPr lang="en-US" altLang="ko-KR" sz="1050" dirty="0" smtClean="0">
              <a:solidFill>
                <a:schemeClr val="tx1"/>
              </a:solidFill>
              <a:latin typeface="Yoon 윤고딕 76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51520" y="5445224"/>
            <a:ext cx="8568952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1000" dirty="0" smtClean="0">
                <a:latin typeface="Yoon 윤고딕 760"/>
              </a:rPr>
              <a:t>[</a:t>
            </a:r>
            <a:r>
              <a:rPr lang="ko-KR" altLang="en-US" sz="1000" dirty="0" smtClean="0">
                <a:latin typeface="Yoon 윤고딕 760"/>
              </a:rPr>
              <a:t>기재</a:t>
            </a:r>
            <a:r>
              <a:rPr lang="en-US" altLang="ko-KR" sz="1000" dirty="0" smtClean="0">
                <a:latin typeface="Yoon 윤고딕 760"/>
              </a:rPr>
              <a:t>] </a:t>
            </a:r>
            <a:r>
              <a:rPr lang="ko-KR" altLang="en-US" sz="1000" dirty="0" err="1" smtClean="0">
                <a:latin typeface="Yoon 윤고딕 760"/>
              </a:rPr>
              <a:t>굿즈</a:t>
            </a:r>
            <a:r>
              <a:rPr lang="en-US" altLang="ko-KR" sz="1000" dirty="0" smtClean="0">
                <a:latin typeface="Yoon 윤고딕 760"/>
              </a:rPr>
              <a:t>/</a:t>
            </a:r>
            <a:r>
              <a:rPr lang="ko-KR" altLang="en-US" sz="1000" dirty="0" smtClean="0">
                <a:latin typeface="Yoon 윤고딕 760"/>
              </a:rPr>
              <a:t>컨텐츠</a:t>
            </a:r>
            <a:r>
              <a:rPr lang="en-US" altLang="ko-KR" sz="1000" dirty="0" smtClean="0">
                <a:latin typeface="Yoon 윤고딕 760"/>
              </a:rPr>
              <a:t>/</a:t>
            </a:r>
            <a:r>
              <a:rPr lang="ko-KR" altLang="en-US" sz="1000" dirty="0" smtClean="0">
                <a:latin typeface="Yoon 윤고딕 760"/>
              </a:rPr>
              <a:t>프로젝트에 대한 간단한 설명</a:t>
            </a:r>
            <a:endParaRPr lang="en-US" altLang="ko-KR" sz="1000" dirty="0" smtClean="0">
              <a:latin typeface="Yoon 윤고딕 760"/>
            </a:endParaRPr>
          </a:p>
          <a:p>
            <a:endParaRPr lang="en-US" altLang="ko-KR" sz="1000" dirty="0">
              <a:latin typeface="Yoon 윤고딕 760"/>
            </a:endParaRPr>
          </a:p>
          <a:p>
            <a:endParaRPr lang="en-US" altLang="ko-KR" sz="1000" dirty="0" smtClean="0">
              <a:latin typeface="Yoon 윤고딕 760"/>
            </a:endParaRPr>
          </a:p>
          <a:p>
            <a:endParaRPr lang="ko-KR" altLang="en-US" sz="1000" dirty="0">
              <a:latin typeface="Yoon 윤고딕 760"/>
            </a:endParaRPr>
          </a:p>
        </p:txBody>
      </p:sp>
      <p:grpSp>
        <p:nvGrpSpPr>
          <p:cNvPr id="18" name="그룹 17"/>
          <p:cNvGrpSpPr/>
          <p:nvPr/>
        </p:nvGrpSpPr>
        <p:grpSpPr>
          <a:xfrm>
            <a:off x="259868" y="44624"/>
            <a:ext cx="8557287" cy="554531"/>
            <a:chOff x="259868" y="160353"/>
            <a:chExt cx="8557287" cy="554531"/>
          </a:xfrm>
        </p:grpSpPr>
        <p:pic>
          <p:nvPicPr>
            <p:cNvPr id="13" name="그림 1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9868" y="166408"/>
              <a:ext cx="3136036" cy="548258"/>
            </a:xfrm>
            <a:prstGeom prst="rect">
              <a:avLst/>
            </a:prstGeom>
          </p:spPr>
        </p:pic>
        <p:pic>
          <p:nvPicPr>
            <p:cNvPr id="24" name="그림 23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65317" y="166626"/>
              <a:ext cx="3136036" cy="548258"/>
            </a:xfrm>
            <a:prstGeom prst="rect">
              <a:avLst/>
            </a:prstGeom>
          </p:spPr>
        </p:pic>
        <p:pic>
          <p:nvPicPr>
            <p:cNvPr id="25" name="그림 2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81119" y="160353"/>
              <a:ext cx="3136036" cy="548258"/>
            </a:xfrm>
            <a:prstGeom prst="rect">
              <a:avLst/>
            </a:prstGeom>
          </p:spPr>
        </p:pic>
      </p:grpSp>
      <p:grpSp>
        <p:nvGrpSpPr>
          <p:cNvPr id="15" name="그룹 14"/>
          <p:cNvGrpSpPr/>
          <p:nvPr/>
        </p:nvGrpSpPr>
        <p:grpSpPr>
          <a:xfrm>
            <a:off x="244842" y="6231039"/>
            <a:ext cx="8557287" cy="554531"/>
            <a:chOff x="244842" y="6231039"/>
            <a:chExt cx="8557287" cy="554531"/>
          </a:xfrm>
        </p:grpSpPr>
        <p:pic>
          <p:nvPicPr>
            <p:cNvPr id="26" name="그림 2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4842" y="6237094"/>
              <a:ext cx="3136036" cy="548258"/>
            </a:xfrm>
            <a:prstGeom prst="rect">
              <a:avLst/>
            </a:prstGeom>
          </p:spPr>
        </p:pic>
        <p:pic>
          <p:nvPicPr>
            <p:cNvPr id="28" name="그림 2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50291" y="6237312"/>
              <a:ext cx="3136036" cy="548258"/>
            </a:xfrm>
            <a:prstGeom prst="rect">
              <a:avLst/>
            </a:prstGeom>
          </p:spPr>
        </p:pic>
        <p:pic>
          <p:nvPicPr>
            <p:cNvPr id="35" name="그림 3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66093" y="6231039"/>
              <a:ext cx="3136036" cy="54825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614117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직사각형 32"/>
          <p:cNvSpPr/>
          <p:nvPr/>
        </p:nvSpPr>
        <p:spPr>
          <a:xfrm>
            <a:off x="251520" y="836712"/>
            <a:ext cx="8568952" cy="4608512"/>
          </a:xfrm>
          <a:prstGeom prst="rect">
            <a:avLst/>
          </a:prstGeom>
          <a:noFill/>
          <a:ln w="9525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altLang="ko-KR" sz="1050" dirty="0" smtClean="0">
                <a:solidFill>
                  <a:schemeClr val="tx1"/>
                </a:solidFill>
                <a:latin typeface="Yoon 윤고딕 760"/>
              </a:rPr>
              <a:t>[</a:t>
            </a:r>
            <a:r>
              <a:rPr lang="ko-KR" altLang="en-US" sz="1050" dirty="0" smtClean="0">
                <a:solidFill>
                  <a:schemeClr val="tx1"/>
                </a:solidFill>
                <a:latin typeface="Yoon 윤고딕 760"/>
              </a:rPr>
              <a:t>첨부</a:t>
            </a:r>
            <a:r>
              <a:rPr lang="en-US" altLang="ko-KR" sz="1050" dirty="0" smtClean="0">
                <a:solidFill>
                  <a:schemeClr val="tx1"/>
                </a:solidFill>
                <a:latin typeface="Yoon 윤고딕 760"/>
              </a:rPr>
              <a:t>] </a:t>
            </a:r>
            <a:r>
              <a:rPr lang="ko-KR" altLang="en-US" sz="1050" dirty="0" smtClean="0">
                <a:solidFill>
                  <a:schemeClr val="tx1"/>
                </a:solidFill>
                <a:latin typeface="Yoon 윤고딕 760"/>
              </a:rPr>
              <a:t>기존에 제작한 </a:t>
            </a:r>
            <a:r>
              <a:rPr lang="ko-KR" altLang="en-US" sz="1050" dirty="0" err="1" smtClean="0">
                <a:solidFill>
                  <a:schemeClr val="tx1"/>
                </a:solidFill>
                <a:latin typeface="Yoon 윤고딕 760"/>
              </a:rPr>
              <a:t>굿즈</a:t>
            </a:r>
            <a:r>
              <a:rPr lang="en-US" altLang="ko-KR" sz="1050" dirty="0" smtClean="0">
                <a:solidFill>
                  <a:schemeClr val="tx1"/>
                </a:solidFill>
                <a:latin typeface="Yoon 윤고딕 760"/>
              </a:rPr>
              <a:t>/</a:t>
            </a:r>
            <a:r>
              <a:rPr lang="ko-KR" altLang="en-US" sz="1050" dirty="0" smtClean="0">
                <a:solidFill>
                  <a:schemeClr val="tx1"/>
                </a:solidFill>
                <a:latin typeface="Yoon 윤고딕 760"/>
              </a:rPr>
              <a:t>컨텐츠</a:t>
            </a:r>
            <a:r>
              <a:rPr lang="en-US" altLang="ko-KR" sz="1050" dirty="0">
                <a:solidFill>
                  <a:schemeClr val="tx1"/>
                </a:solidFill>
                <a:latin typeface="Yoon 윤고딕 760"/>
              </a:rPr>
              <a:t> </a:t>
            </a:r>
            <a:r>
              <a:rPr lang="ko-KR" altLang="en-US" sz="1050" dirty="0" smtClean="0">
                <a:solidFill>
                  <a:schemeClr val="tx1"/>
                </a:solidFill>
                <a:latin typeface="Yoon 윤고딕 760"/>
              </a:rPr>
              <a:t>또는 예술 관련 체험 프로젝트 사진 첨부 </a:t>
            </a:r>
            <a:r>
              <a:rPr lang="en-US" altLang="ko-KR" sz="1050" dirty="0" smtClean="0">
                <a:solidFill>
                  <a:schemeClr val="tx1"/>
                </a:solidFill>
                <a:latin typeface="Yoon 윤고딕 760"/>
              </a:rPr>
              <a:t>/ </a:t>
            </a:r>
            <a:r>
              <a:rPr lang="ko-KR" altLang="en-US" sz="1050" dirty="0" smtClean="0">
                <a:solidFill>
                  <a:schemeClr val="tx1"/>
                </a:solidFill>
                <a:latin typeface="Yoon 윤고딕 760"/>
              </a:rPr>
              <a:t>슬라이드 추가 가능</a:t>
            </a:r>
            <a:endParaRPr lang="en-US" altLang="ko-KR" sz="1050" dirty="0" smtClean="0">
              <a:solidFill>
                <a:schemeClr val="tx1"/>
              </a:solidFill>
              <a:latin typeface="Yoon 윤고딕 76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51520" y="5445224"/>
            <a:ext cx="8568952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1000" dirty="0" smtClean="0">
                <a:latin typeface="Yoon 윤고딕 760"/>
              </a:rPr>
              <a:t>[</a:t>
            </a:r>
            <a:r>
              <a:rPr lang="ko-KR" altLang="en-US" sz="1000" dirty="0" smtClean="0">
                <a:latin typeface="Yoon 윤고딕 760"/>
              </a:rPr>
              <a:t>기재</a:t>
            </a:r>
            <a:r>
              <a:rPr lang="en-US" altLang="ko-KR" sz="1000" dirty="0" smtClean="0">
                <a:latin typeface="Yoon 윤고딕 760"/>
              </a:rPr>
              <a:t>] </a:t>
            </a:r>
            <a:r>
              <a:rPr lang="ko-KR" altLang="en-US" sz="1000" dirty="0" err="1" smtClean="0">
                <a:latin typeface="Yoon 윤고딕 760"/>
              </a:rPr>
              <a:t>굿즈</a:t>
            </a:r>
            <a:r>
              <a:rPr lang="en-US" altLang="ko-KR" sz="1000" dirty="0" smtClean="0">
                <a:latin typeface="Yoon 윤고딕 760"/>
              </a:rPr>
              <a:t>/</a:t>
            </a:r>
            <a:r>
              <a:rPr lang="ko-KR" altLang="en-US" sz="1000" dirty="0" smtClean="0">
                <a:latin typeface="Yoon 윤고딕 760"/>
              </a:rPr>
              <a:t>컨텐츠</a:t>
            </a:r>
            <a:r>
              <a:rPr lang="en-US" altLang="ko-KR" sz="1000" dirty="0" smtClean="0">
                <a:latin typeface="Yoon 윤고딕 760"/>
              </a:rPr>
              <a:t>/</a:t>
            </a:r>
            <a:r>
              <a:rPr lang="ko-KR" altLang="en-US" sz="1000" dirty="0" smtClean="0">
                <a:latin typeface="Yoon 윤고딕 760"/>
              </a:rPr>
              <a:t>프로젝트에 대한 간단한 설명</a:t>
            </a:r>
            <a:endParaRPr lang="en-US" altLang="ko-KR" sz="1000" dirty="0" smtClean="0">
              <a:latin typeface="Yoon 윤고딕 760"/>
            </a:endParaRPr>
          </a:p>
          <a:p>
            <a:endParaRPr lang="en-US" altLang="ko-KR" sz="1000" dirty="0">
              <a:latin typeface="Yoon 윤고딕 760"/>
            </a:endParaRPr>
          </a:p>
          <a:p>
            <a:endParaRPr lang="en-US" altLang="ko-KR" sz="1000" dirty="0" smtClean="0">
              <a:latin typeface="Yoon 윤고딕 760"/>
            </a:endParaRPr>
          </a:p>
          <a:p>
            <a:endParaRPr lang="ko-KR" altLang="en-US" sz="1000" dirty="0">
              <a:latin typeface="Yoon 윤고딕 760"/>
            </a:endParaRPr>
          </a:p>
        </p:txBody>
      </p:sp>
      <p:grpSp>
        <p:nvGrpSpPr>
          <p:cNvPr id="18" name="그룹 17"/>
          <p:cNvGrpSpPr/>
          <p:nvPr/>
        </p:nvGrpSpPr>
        <p:grpSpPr>
          <a:xfrm>
            <a:off x="259868" y="44624"/>
            <a:ext cx="8557287" cy="554531"/>
            <a:chOff x="259868" y="160353"/>
            <a:chExt cx="8557287" cy="554531"/>
          </a:xfrm>
        </p:grpSpPr>
        <p:pic>
          <p:nvPicPr>
            <p:cNvPr id="13" name="그림 1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9868" y="166408"/>
              <a:ext cx="3136036" cy="548258"/>
            </a:xfrm>
            <a:prstGeom prst="rect">
              <a:avLst/>
            </a:prstGeom>
          </p:spPr>
        </p:pic>
        <p:pic>
          <p:nvPicPr>
            <p:cNvPr id="24" name="그림 23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65317" y="166626"/>
              <a:ext cx="3136036" cy="548258"/>
            </a:xfrm>
            <a:prstGeom prst="rect">
              <a:avLst/>
            </a:prstGeom>
          </p:spPr>
        </p:pic>
        <p:pic>
          <p:nvPicPr>
            <p:cNvPr id="25" name="그림 2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81119" y="160353"/>
              <a:ext cx="3136036" cy="548258"/>
            </a:xfrm>
            <a:prstGeom prst="rect">
              <a:avLst/>
            </a:prstGeom>
          </p:spPr>
        </p:pic>
      </p:grpSp>
      <p:grpSp>
        <p:nvGrpSpPr>
          <p:cNvPr id="15" name="그룹 14"/>
          <p:cNvGrpSpPr/>
          <p:nvPr/>
        </p:nvGrpSpPr>
        <p:grpSpPr>
          <a:xfrm>
            <a:off x="244842" y="6231039"/>
            <a:ext cx="8557287" cy="554531"/>
            <a:chOff x="244842" y="6231039"/>
            <a:chExt cx="8557287" cy="554531"/>
          </a:xfrm>
        </p:grpSpPr>
        <p:pic>
          <p:nvPicPr>
            <p:cNvPr id="26" name="그림 2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4842" y="6237094"/>
              <a:ext cx="3136036" cy="548258"/>
            </a:xfrm>
            <a:prstGeom prst="rect">
              <a:avLst/>
            </a:prstGeom>
          </p:spPr>
        </p:pic>
        <p:pic>
          <p:nvPicPr>
            <p:cNvPr id="28" name="그림 2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50291" y="6237312"/>
              <a:ext cx="3136036" cy="548258"/>
            </a:xfrm>
            <a:prstGeom prst="rect">
              <a:avLst/>
            </a:prstGeom>
          </p:spPr>
        </p:pic>
        <p:pic>
          <p:nvPicPr>
            <p:cNvPr id="35" name="그림 3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66093" y="6231039"/>
              <a:ext cx="3136036" cy="54825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747211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직사각형 32"/>
          <p:cNvSpPr/>
          <p:nvPr/>
        </p:nvSpPr>
        <p:spPr>
          <a:xfrm>
            <a:off x="251520" y="836712"/>
            <a:ext cx="8568952" cy="4608512"/>
          </a:xfrm>
          <a:prstGeom prst="rect">
            <a:avLst/>
          </a:prstGeom>
          <a:noFill/>
          <a:ln w="9525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altLang="ko-KR" sz="1050" dirty="0" smtClean="0">
                <a:solidFill>
                  <a:schemeClr val="tx1"/>
                </a:solidFill>
                <a:latin typeface="Yoon 윤고딕 760"/>
              </a:rPr>
              <a:t>[</a:t>
            </a:r>
            <a:r>
              <a:rPr lang="ko-KR" altLang="en-US" sz="1050" dirty="0" smtClean="0">
                <a:solidFill>
                  <a:schemeClr val="tx1"/>
                </a:solidFill>
                <a:latin typeface="Yoon 윤고딕 760"/>
              </a:rPr>
              <a:t>첨부</a:t>
            </a:r>
            <a:r>
              <a:rPr lang="en-US" altLang="ko-KR" sz="1050" dirty="0" smtClean="0">
                <a:solidFill>
                  <a:schemeClr val="tx1"/>
                </a:solidFill>
                <a:latin typeface="Yoon 윤고딕 760"/>
              </a:rPr>
              <a:t>] </a:t>
            </a:r>
            <a:r>
              <a:rPr lang="ko-KR" altLang="en-US" sz="1050" dirty="0" smtClean="0">
                <a:solidFill>
                  <a:schemeClr val="tx1"/>
                </a:solidFill>
                <a:latin typeface="Yoon 윤고딕 760"/>
              </a:rPr>
              <a:t>기존에 제작한 </a:t>
            </a:r>
            <a:r>
              <a:rPr lang="ko-KR" altLang="en-US" sz="1050" dirty="0" err="1" smtClean="0">
                <a:solidFill>
                  <a:schemeClr val="tx1"/>
                </a:solidFill>
                <a:latin typeface="Yoon 윤고딕 760"/>
              </a:rPr>
              <a:t>굿즈</a:t>
            </a:r>
            <a:r>
              <a:rPr lang="en-US" altLang="ko-KR" sz="1050" dirty="0" smtClean="0">
                <a:solidFill>
                  <a:schemeClr val="tx1"/>
                </a:solidFill>
                <a:latin typeface="Yoon 윤고딕 760"/>
              </a:rPr>
              <a:t>/</a:t>
            </a:r>
            <a:r>
              <a:rPr lang="ko-KR" altLang="en-US" sz="1050" dirty="0" smtClean="0">
                <a:solidFill>
                  <a:schemeClr val="tx1"/>
                </a:solidFill>
                <a:latin typeface="Yoon 윤고딕 760"/>
              </a:rPr>
              <a:t>컨텐츠</a:t>
            </a:r>
            <a:r>
              <a:rPr lang="en-US" altLang="ko-KR" sz="1050" dirty="0">
                <a:solidFill>
                  <a:schemeClr val="tx1"/>
                </a:solidFill>
                <a:latin typeface="Yoon 윤고딕 760"/>
              </a:rPr>
              <a:t> </a:t>
            </a:r>
            <a:r>
              <a:rPr lang="ko-KR" altLang="en-US" sz="1050" dirty="0" smtClean="0">
                <a:solidFill>
                  <a:schemeClr val="tx1"/>
                </a:solidFill>
                <a:latin typeface="Yoon 윤고딕 760"/>
              </a:rPr>
              <a:t>또는 예술 관련 체험 프로젝트 사진 첨부 </a:t>
            </a:r>
            <a:r>
              <a:rPr lang="en-US" altLang="ko-KR" sz="1050" dirty="0" smtClean="0">
                <a:solidFill>
                  <a:schemeClr val="tx1"/>
                </a:solidFill>
                <a:latin typeface="Yoon 윤고딕 760"/>
              </a:rPr>
              <a:t>/ </a:t>
            </a:r>
            <a:r>
              <a:rPr lang="ko-KR" altLang="en-US" sz="1050" dirty="0" smtClean="0">
                <a:solidFill>
                  <a:schemeClr val="tx1"/>
                </a:solidFill>
                <a:latin typeface="Yoon 윤고딕 760"/>
              </a:rPr>
              <a:t>슬라이드 추가 가능</a:t>
            </a:r>
            <a:endParaRPr lang="en-US" altLang="ko-KR" sz="1050" dirty="0" smtClean="0">
              <a:solidFill>
                <a:schemeClr val="tx1"/>
              </a:solidFill>
              <a:latin typeface="Yoon 윤고딕 76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51520" y="5445224"/>
            <a:ext cx="8568952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1000" dirty="0" smtClean="0">
                <a:latin typeface="Yoon 윤고딕 760"/>
              </a:rPr>
              <a:t>[</a:t>
            </a:r>
            <a:r>
              <a:rPr lang="ko-KR" altLang="en-US" sz="1000" dirty="0" smtClean="0">
                <a:latin typeface="Yoon 윤고딕 760"/>
              </a:rPr>
              <a:t>기재</a:t>
            </a:r>
            <a:r>
              <a:rPr lang="en-US" altLang="ko-KR" sz="1000" dirty="0" smtClean="0">
                <a:latin typeface="Yoon 윤고딕 760"/>
              </a:rPr>
              <a:t>] </a:t>
            </a:r>
            <a:r>
              <a:rPr lang="ko-KR" altLang="en-US" sz="1000" dirty="0" err="1" smtClean="0">
                <a:latin typeface="Yoon 윤고딕 760"/>
              </a:rPr>
              <a:t>굿즈</a:t>
            </a:r>
            <a:r>
              <a:rPr lang="en-US" altLang="ko-KR" sz="1000" dirty="0" smtClean="0">
                <a:latin typeface="Yoon 윤고딕 760"/>
              </a:rPr>
              <a:t>/</a:t>
            </a:r>
            <a:r>
              <a:rPr lang="ko-KR" altLang="en-US" sz="1000" dirty="0" smtClean="0">
                <a:latin typeface="Yoon 윤고딕 760"/>
              </a:rPr>
              <a:t>컨텐츠</a:t>
            </a:r>
            <a:r>
              <a:rPr lang="en-US" altLang="ko-KR" sz="1000" dirty="0" smtClean="0">
                <a:latin typeface="Yoon 윤고딕 760"/>
              </a:rPr>
              <a:t>/</a:t>
            </a:r>
            <a:r>
              <a:rPr lang="ko-KR" altLang="en-US" sz="1000" dirty="0" smtClean="0">
                <a:latin typeface="Yoon 윤고딕 760"/>
              </a:rPr>
              <a:t>프로젝트에 대한 간단한 설명</a:t>
            </a:r>
            <a:endParaRPr lang="en-US" altLang="ko-KR" sz="1000" dirty="0" smtClean="0">
              <a:latin typeface="Yoon 윤고딕 760"/>
            </a:endParaRPr>
          </a:p>
          <a:p>
            <a:endParaRPr lang="en-US" altLang="ko-KR" sz="1000" dirty="0">
              <a:latin typeface="Yoon 윤고딕 760"/>
            </a:endParaRPr>
          </a:p>
          <a:p>
            <a:endParaRPr lang="en-US" altLang="ko-KR" sz="1000" dirty="0" smtClean="0">
              <a:latin typeface="Yoon 윤고딕 760"/>
            </a:endParaRPr>
          </a:p>
          <a:p>
            <a:endParaRPr lang="ko-KR" altLang="en-US" sz="1000" dirty="0">
              <a:latin typeface="Yoon 윤고딕 760"/>
            </a:endParaRPr>
          </a:p>
        </p:txBody>
      </p:sp>
      <p:grpSp>
        <p:nvGrpSpPr>
          <p:cNvPr id="18" name="그룹 17"/>
          <p:cNvGrpSpPr/>
          <p:nvPr/>
        </p:nvGrpSpPr>
        <p:grpSpPr>
          <a:xfrm>
            <a:off x="259868" y="44624"/>
            <a:ext cx="8557287" cy="554531"/>
            <a:chOff x="259868" y="160353"/>
            <a:chExt cx="8557287" cy="554531"/>
          </a:xfrm>
        </p:grpSpPr>
        <p:pic>
          <p:nvPicPr>
            <p:cNvPr id="13" name="그림 1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9868" y="166408"/>
              <a:ext cx="3136036" cy="548258"/>
            </a:xfrm>
            <a:prstGeom prst="rect">
              <a:avLst/>
            </a:prstGeom>
          </p:spPr>
        </p:pic>
        <p:pic>
          <p:nvPicPr>
            <p:cNvPr id="24" name="그림 23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65317" y="166626"/>
              <a:ext cx="3136036" cy="548258"/>
            </a:xfrm>
            <a:prstGeom prst="rect">
              <a:avLst/>
            </a:prstGeom>
          </p:spPr>
        </p:pic>
        <p:pic>
          <p:nvPicPr>
            <p:cNvPr id="25" name="그림 2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81119" y="160353"/>
              <a:ext cx="3136036" cy="548258"/>
            </a:xfrm>
            <a:prstGeom prst="rect">
              <a:avLst/>
            </a:prstGeom>
          </p:spPr>
        </p:pic>
      </p:grpSp>
      <p:grpSp>
        <p:nvGrpSpPr>
          <p:cNvPr id="15" name="그룹 14"/>
          <p:cNvGrpSpPr/>
          <p:nvPr/>
        </p:nvGrpSpPr>
        <p:grpSpPr>
          <a:xfrm>
            <a:off x="244842" y="6231039"/>
            <a:ext cx="8557287" cy="554531"/>
            <a:chOff x="244842" y="6231039"/>
            <a:chExt cx="8557287" cy="554531"/>
          </a:xfrm>
        </p:grpSpPr>
        <p:pic>
          <p:nvPicPr>
            <p:cNvPr id="26" name="그림 2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4842" y="6237094"/>
              <a:ext cx="3136036" cy="548258"/>
            </a:xfrm>
            <a:prstGeom prst="rect">
              <a:avLst/>
            </a:prstGeom>
          </p:spPr>
        </p:pic>
        <p:pic>
          <p:nvPicPr>
            <p:cNvPr id="28" name="그림 2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50291" y="6237312"/>
              <a:ext cx="3136036" cy="548258"/>
            </a:xfrm>
            <a:prstGeom prst="rect">
              <a:avLst/>
            </a:prstGeom>
          </p:spPr>
        </p:pic>
        <p:pic>
          <p:nvPicPr>
            <p:cNvPr id="35" name="그림 3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66093" y="6231039"/>
              <a:ext cx="3136036" cy="54825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532680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1652</TotalTime>
  <Words>258</Words>
  <Application>Microsoft Office PowerPoint</Application>
  <PresentationFormat>화면 슬라이드 쇼(4:3)</PresentationFormat>
  <Paragraphs>35</Paragraphs>
  <Slides>9</Slides>
  <Notes>8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3" baseType="lpstr">
      <vt:lpstr>Yoon 윤고딕 760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woni</dc:creator>
  <cp:lastModifiedBy>hacho@ifac.or.kr</cp:lastModifiedBy>
  <cp:revision>97</cp:revision>
  <cp:lastPrinted>2019-06-04T05:58:02Z</cp:lastPrinted>
  <dcterms:created xsi:type="dcterms:W3CDTF">2015-10-30T07:40:02Z</dcterms:created>
  <dcterms:modified xsi:type="dcterms:W3CDTF">2019-06-04T06:26:09Z</dcterms:modified>
</cp:coreProperties>
</file>