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8" r:id="rId2"/>
    <p:sldId id="275" r:id="rId3"/>
    <p:sldId id="276" r:id="rId4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6600"/>
    <a:srgbClr val="6D6DFF"/>
    <a:srgbClr val="7A7CE0"/>
    <a:srgbClr val="25289F"/>
    <a:srgbClr val="FF822D"/>
    <a:srgbClr val="3333CC"/>
    <a:srgbClr val="FF8133"/>
    <a:srgbClr val="FF7D25"/>
    <a:srgbClr val="FF531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7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7" d="100"/>
          <a:sy n="77" d="100"/>
        </p:scale>
        <p:origin x="-2538" y="-108"/>
      </p:cViewPr>
      <p:guideLst>
        <p:guide orient="horz" pos="3126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C6FB98-140F-472C-A300-819A7CCC43D2}" type="datetimeFigureOut">
              <a:rPr lang="ko-KR" altLang="en-US" smtClean="0"/>
              <a:pPr/>
              <a:t>2019-11-07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0ADBE-FD57-4CC1-AB06-984FACA6E46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F80349-C4EF-4293-A0D4-5C03AB71E9A5}" type="datetimeFigureOut">
              <a:rPr lang="ko-KR" altLang="en-US" smtClean="0"/>
              <a:pPr/>
              <a:t>2019-11-07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F8E106-80BE-4869-ABCD-42E2F22DDED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2019-11-07</a:t>
            </a:fld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58016" y="285728"/>
            <a:ext cx="2133600" cy="365125"/>
          </a:xfrm>
          <a:prstGeom prst="rect">
            <a:avLst/>
          </a:prstGeom>
        </p:spPr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2019-11-07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58016" y="285728"/>
            <a:ext cx="2133600" cy="365125"/>
          </a:xfrm>
          <a:prstGeom prst="rect">
            <a:avLst/>
          </a:prstGeom>
        </p:spPr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2019-11-07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58016" y="285728"/>
            <a:ext cx="2133600" cy="365125"/>
          </a:xfrm>
          <a:prstGeom prst="rect">
            <a:avLst/>
          </a:prstGeom>
        </p:spPr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2019-11-07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858016" y="285728"/>
            <a:ext cx="2133600" cy="365125"/>
          </a:xfrm>
          <a:prstGeom prst="rect">
            <a:avLst/>
          </a:prstGeom>
        </p:spPr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2019-11-07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6858016" y="285728"/>
            <a:ext cx="2133600" cy="365125"/>
          </a:xfrm>
          <a:prstGeom prst="rect">
            <a:avLst/>
          </a:prstGeom>
        </p:spPr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2019-11-07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58016" y="285728"/>
            <a:ext cx="2133600" cy="365125"/>
          </a:xfrm>
          <a:prstGeom prst="rect">
            <a:avLst/>
          </a:prstGeom>
        </p:spPr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2019-11-07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858016" y="285728"/>
            <a:ext cx="2133600" cy="365125"/>
          </a:xfrm>
          <a:prstGeom prst="rect">
            <a:avLst/>
          </a:prstGeom>
        </p:spPr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2019-11-07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858016" y="285728"/>
            <a:ext cx="2133600" cy="365125"/>
          </a:xfrm>
          <a:prstGeom prst="rect">
            <a:avLst/>
          </a:prstGeom>
        </p:spPr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2019-11-07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6858016" y="285728"/>
            <a:ext cx="2133600" cy="365125"/>
          </a:xfrm>
          <a:prstGeom prst="rect">
            <a:avLst/>
          </a:prstGeom>
        </p:spPr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2019-11-07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58016" y="285728"/>
            <a:ext cx="2133600" cy="365125"/>
          </a:xfrm>
          <a:prstGeom prst="rect">
            <a:avLst/>
          </a:prstGeom>
        </p:spPr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2A214448-B1F5-49B4-B053-77258ADA5E98}" type="datetimeFigureOut">
              <a:rPr lang="ko-KR" altLang="en-US" smtClean="0"/>
              <a:pPr/>
              <a:t>2019-11-07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58016" y="285728"/>
            <a:ext cx="2133600" cy="365125"/>
          </a:xfrm>
          <a:prstGeom prst="rect">
            <a:avLst/>
          </a:prstGeom>
        </p:spPr>
        <p:txBody>
          <a:bodyPr/>
          <a:lstStyle/>
          <a:p>
            <a:fld id="{F69F22CB-7D02-4AB5-B01C-52C74F36F6F2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_x149064352" descr="EMB00001a84c0da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311836" y="142851"/>
            <a:ext cx="689287" cy="247673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619672" y="3861048"/>
            <a:ext cx="6264696" cy="1812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작가명</a:t>
            </a:r>
            <a:r>
              <a:rPr lang="en-US" altLang="ko-KR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팀명</a:t>
            </a:r>
            <a:r>
              <a:rPr lang="en-US" altLang="ko-KR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):</a:t>
            </a:r>
          </a:p>
          <a:p>
            <a:pPr>
              <a:lnSpc>
                <a:spcPct val="150000"/>
              </a:lnSpc>
            </a:pPr>
            <a:r>
              <a:rPr lang="ko-KR" alt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생년월일</a:t>
            </a:r>
            <a:r>
              <a:rPr lang="en-US" altLang="ko-KR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ko-KR" altLang="en-US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지원분야                공연예술 부문</a:t>
            </a:r>
            <a:r>
              <a:rPr lang="en-US" altLang="ko-KR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-</a:t>
            </a:r>
            <a:r>
              <a:rPr lang="ko-KR" altLang="en-US" sz="14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현대음악</a:t>
            </a:r>
            <a:endParaRPr lang="en-US" altLang="ko-KR" sz="1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en-US" altLang="ko-KR" sz="1600" b="1" dirty="0" smtClean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en-US" altLang="ko-KR" sz="1050" b="1" dirty="0" smtClean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Arial" pitchFamily="34" charset="0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3563888" y="4005064"/>
            <a:ext cx="311495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10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본명 기입</a:t>
            </a:r>
            <a:r>
              <a:rPr lang="en-US" altLang="ko-KR" sz="10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, </a:t>
            </a:r>
            <a:r>
              <a:rPr lang="ko-KR" altLang="en-US" sz="10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필명 사용시 본명과 병기 </a:t>
            </a:r>
            <a:r>
              <a:rPr lang="en-US" altLang="ko-KR" sz="10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: </a:t>
            </a:r>
            <a:r>
              <a:rPr lang="ko-KR" altLang="en-US" sz="10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본명</a:t>
            </a:r>
            <a:r>
              <a:rPr lang="en-US" altLang="ko-KR" sz="10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0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필명</a:t>
            </a:r>
            <a:r>
              <a:rPr lang="en-US" altLang="ko-KR" sz="10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)</a:t>
            </a:r>
          </a:p>
          <a:p>
            <a:r>
              <a:rPr lang="en-US" altLang="ko-KR" sz="1000" b="1" dirty="0" smtClean="0">
                <a:solidFill>
                  <a:srgbClr val="0000FF"/>
                </a:solidFill>
              </a:rPr>
              <a:t>※ </a:t>
            </a:r>
            <a:r>
              <a:rPr lang="ko-KR" altLang="en-US" sz="1000" b="1" dirty="0" smtClean="0">
                <a:solidFill>
                  <a:srgbClr val="0000FF"/>
                </a:solidFill>
              </a:rPr>
              <a:t>단체의 경우 </a:t>
            </a:r>
            <a:r>
              <a:rPr lang="ko-KR" altLang="en-US" sz="1000" b="1" dirty="0" err="1" smtClean="0">
                <a:solidFill>
                  <a:srgbClr val="0000FF"/>
                </a:solidFill>
              </a:rPr>
              <a:t>팀명</a:t>
            </a:r>
            <a:r>
              <a:rPr lang="en-US" altLang="ko-KR" sz="1000" b="1" dirty="0" smtClean="0">
                <a:solidFill>
                  <a:srgbClr val="0000FF"/>
                </a:solidFill>
              </a:rPr>
              <a:t>(</a:t>
            </a:r>
            <a:r>
              <a:rPr lang="ko-KR" altLang="en-US" sz="1000" b="1" dirty="0" smtClean="0">
                <a:solidFill>
                  <a:srgbClr val="0000FF"/>
                </a:solidFill>
              </a:rPr>
              <a:t>대표자명</a:t>
            </a:r>
            <a:r>
              <a:rPr lang="en-US" altLang="ko-KR" sz="1000" b="1" dirty="0" smtClean="0">
                <a:solidFill>
                  <a:srgbClr val="0000FF"/>
                </a:solidFill>
              </a:rPr>
              <a:t>) </a:t>
            </a:r>
            <a:r>
              <a:rPr lang="ko-KR" altLang="en-US" sz="1000" b="1" dirty="0" smtClean="0">
                <a:solidFill>
                  <a:srgbClr val="0000FF"/>
                </a:solidFill>
              </a:rPr>
              <a:t>기입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2277403" y="1340768"/>
            <a:ext cx="462979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800" b="1" dirty="0" smtClean="0"/>
              <a:t>인천아트플랫폼 </a:t>
            </a:r>
            <a:endParaRPr lang="en-US" altLang="ko-KR" sz="2800" b="1" dirty="0" smtClean="0"/>
          </a:p>
          <a:p>
            <a:pPr algn="ctr"/>
            <a:r>
              <a:rPr lang="en-US" altLang="ko-KR" sz="2800" b="1" dirty="0" smtClean="0"/>
              <a:t>2020 </a:t>
            </a:r>
            <a:r>
              <a:rPr lang="ko-KR" altLang="en-US" sz="2800" b="1" dirty="0" smtClean="0"/>
              <a:t>입주예술가 모집 공모</a:t>
            </a:r>
            <a:endParaRPr lang="ko-KR" altLang="en-US" sz="2800" b="1" dirty="0"/>
          </a:p>
        </p:txBody>
      </p:sp>
      <p:sp>
        <p:nvSpPr>
          <p:cNvPr id="14" name="직사각형 13"/>
          <p:cNvSpPr/>
          <p:nvPr/>
        </p:nvSpPr>
        <p:spPr>
          <a:xfrm>
            <a:off x="2627784" y="2492896"/>
            <a:ext cx="390202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800" b="1" dirty="0" smtClean="0"/>
              <a:t>입주예술가 포트폴리오</a:t>
            </a:r>
            <a:endParaRPr lang="en-US" altLang="ko-KR" sz="2800" b="1" dirty="0" smtClean="0"/>
          </a:p>
          <a:p>
            <a:pPr algn="ctr"/>
            <a:r>
              <a:rPr lang="ko-KR" altLang="en-US" sz="2800" b="1" dirty="0" smtClean="0"/>
              <a:t>공연예술부문</a:t>
            </a:r>
            <a:endParaRPr lang="ko-KR" altLang="en-US" sz="2800" b="1" dirty="0"/>
          </a:p>
        </p:txBody>
      </p:sp>
      <p:cxnSp>
        <p:nvCxnSpPr>
          <p:cNvPr id="16" name="직선 연결선 15"/>
          <p:cNvCxnSpPr/>
          <p:nvPr/>
        </p:nvCxnSpPr>
        <p:spPr>
          <a:xfrm>
            <a:off x="2411760" y="2420888"/>
            <a:ext cx="4464496" cy="0"/>
          </a:xfrm>
          <a:prstGeom prst="line">
            <a:avLst/>
          </a:prstGeom>
          <a:ln w="19050">
            <a:solidFill>
              <a:srgbClr val="33CC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직사각형 23"/>
          <p:cNvSpPr/>
          <p:nvPr/>
        </p:nvSpPr>
        <p:spPr>
          <a:xfrm>
            <a:off x="3563888" y="4437112"/>
            <a:ext cx="176202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00" b="1" dirty="0" smtClean="0">
                <a:solidFill>
                  <a:srgbClr val="0000FF"/>
                </a:solidFill>
              </a:rPr>
              <a:t>※ </a:t>
            </a:r>
            <a:r>
              <a:rPr lang="ko-KR" altLang="en-US" sz="1000" b="1" dirty="0" smtClean="0">
                <a:solidFill>
                  <a:srgbClr val="0000FF"/>
                </a:solidFill>
              </a:rPr>
              <a:t>생년월일 앞자리 </a:t>
            </a:r>
            <a:r>
              <a:rPr lang="en-US" altLang="ko-KR" sz="1000" b="1" dirty="0" smtClean="0">
                <a:solidFill>
                  <a:srgbClr val="0000FF"/>
                </a:solidFill>
              </a:rPr>
              <a:t>000000</a:t>
            </a:r>
            <a:endParaRPr lang="ko-KR" altLang="en-US" sz="1000" dirty="0"/>
          </a:p>
        </p:txBody>
      </p:sp>
      <p:sp>
        <p:nvSpPr>
          <p:cNvPr id="12" name="TextBox 11"/>
          <p:cNvSpPr txBox="1"/>
          <p:nvPr/>
        </p:nvSpPr>
        <p:spPr>
          <a:xfrm>
            <a:off x="0" y="0"/>
            <a:ext cx="5868144" cy="1269578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</a:pPr>
            <a:r>
              <a:rPr lang="ko-KR" altLang="en-US" sz="1100" b="1" u="sng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작성 요령</a:t>
            </a:r>
            <a:r>
              <a:rPr lang="ko-KR" altLang="en-US" sz="110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 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작성 시 해당 도형서식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녹색 박스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)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cs typeface="Arial" pitchFamily="34" charset="0"/>
              </a:rPr>
              <a:t> 삭제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sz="800" b="1" dirty="0" smtClean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구분에 맞춰 </a:t>
            </a:r>
            <a:r>
              <a:rPr lang="ko-KR" altLang="en-US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자유형식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으로 기술하되 구분 없이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표지 포함  </a:t>
            </a:r>
            <a:r>
              <a:rPr lang="ko-KR" altLang="en-US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총 </a:t>
            </a:r>
            <a:r>
              <a:rPr lang="en-US" altLang="ko-KR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20</a:t>
            </a:r>
            <a:r>
              <a:rPr lang="ko-KR" altLang="en-US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페이지 이내</a:t>
            </a:r>
            <a:r>
              <a:rPr lang="en-US" altLang="ko-KR" sz="800" b="1" u="sng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en-US" altLang="ko-KR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초과제출 시 </a:t>
            </a:r>
            <a:r>
              <a:rPr lang="en-US" altLang="ko-KR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20</a:t>
            </a:r>
            <a:r>
              <a:rPr lang="ko-KR" altLang="en-US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페이지 이내만 심사에 반영</a:t>
            </a:r>
            <a:r>
              <a:rPr lang="en-US" altLang="ko-KR" sz="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800" b="1" dirty="0" smtClean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해당 파일 작성 후 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PDF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로 변환하여 최종제출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,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총 용량 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20MB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이내 업로드 가능</a:t>
            </a:r>
            <a:endParaRPr lang="en-US" altLang="ko-KR" sz="800" b="1" dirty="0" smtClean="0">
              <a:solidFill>
                <a:srgbClr val="0000FF"/>
              </a:solidFill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800" b="1" dirty="0" smtClean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시각예술분야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/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시각예술 연구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,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평론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/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공연예술분야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 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선택 후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각 양식에 맞춰 기입</a:t>
            </a:r>
            <a:endParaRPr lang="en-US" altLang="ko-KR" sz="800" b="1" dirty="0" smtClean="0"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800" b="1" dirty="0" smtClean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작품 이미지 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·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 동영상 링크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 ·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문서 등에 관한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캡션 기입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필수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) / 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설명 기입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선택</a:t>
            </a:r>
            <a:r>
              <a:rPr lang="en-US" altLang="ko-KR" sz="800" b="1" dirty="0" smtClean="0">
                <a:solidFill>
                  <a:srgbClr val="0000FF"/>
                </a:solidFill>
                <a:latin typeface="+mn-ea"/>
                <a:cs typeface="Arial" pitchFamily="34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800" b="1" dirty="0" smtClean="0">
                <a:latin typeface="+mn-ea"/>
                <a:cs typeface="Arial" pitchFamily="34" charset="0"/>
              </a:rPr>
              <a:t>-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제출시 파일명 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: 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지원자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(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팀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)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명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_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포트폴리오</a:t>
            </a:r>
            <a:r>
              <a:rPr lang="en-US" altLang="ko-KR" sz="800" b="1" dirty="0" smtClean="0">
                <a:latin typeface="+mn-ea"/>
                <a:cs typeface="Arial" pitchFamily="34" charset="0"/>
              </a:rPr>
              <a:t>_ 2020</a:t>
            </a:r>
            <a:r>
              <a:rPr lang="ko-KR" altLang="en-US" sz="800" b="1" dirty="0" smtClean="0">
                <a:latin typeface="+mn-ea"/>
                <a:cs typeface="Arial" pitchFamily="34" charset="0"/>
              </a:rPr>
              <a:t>인천아트플랫폼 입주작가공모</a:t>
            </a:r>
            <a:endParaRPr lang="en-US" altLang="ko-KR" sz="800" b="1" dirty="0" smtClean="0">
              <a:latin typeface="+mn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07504" y="116632"/>
            <a:ext cx="27270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2020 </a:t>
            </a:r>
            <a:r>
              <a:rPr lang="ko-KR" altLang="en-US" sz="12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입주작가 공모</a:t>
            </a:r>
            <a:r>
              <a:rPr lang="en-US" altLang="ko-KR" sz="12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- </a:t>
            </a:r>
            <a:r>
              <a:rPr lang="ko-KR" altLang="en-US" sz="12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공연예술 부문 </a:t>
            </a:r>
            <a:endParaRPr lang="ko-KR" altLang="en-US" sz="1200" dirty="0">
              <a:solidFill>
                <a:srgbClr val="00B050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57158" y="1048746"/>
            <a:ext cx="5786478" cy="1523494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※ 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작성 시 본 도형서식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녹색 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박스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)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은 모두 삭제 후 제출</a:t>
            </a:r>
            <a:endParaRPr lang="en-US" altLang="ko-KR" sz="1200" b="1" dirty="0">
              <a:solidFill>
                <a:srgbClr val="0000FF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latin typeface="+mn-ea"/>
              </a:rPr>
              <a:t>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400" b="1" dirty="0" smtClean="0">
                <a:latin typeface="+mn-ea"/>
              </a:rPr>
              <a:t>1-1</a:t>
            </a:r>
            <a:r>
              <a:rPr lang="en-US" altLang="ko-KR" sz="1400" b="1" dirty="0">
                <a:latin typeface="+mn-ea"/>
              </a:rPr>
              <a:t>. </a:t>
            </a:r>
            <a:r>
              <a:rPr lang="ko-KR" altLang="en-US" sz="1400" b="1" dirty="0">
                <a:latin typeface="+mn-ea"/>
              </a:rPr>
              <a:t>이미지 </a:t>
            </a:r>
            <a:r>
              <a:rPr lang="en-US" altLang="ko-KR" sz="1400" b="1" dirty="0">
                <a:latin typeface="+mn-ea"/>
              </a:rPr>
              <a:t>: </a:t>
            </a:r>
            <a:r>
              <a:rPr lang="ko-KR" altLang="en-US" sz="1400" b="1" dirty="0">
                <a:latin typeface="+mn-ea"/>
              </a:rPr>
              <a:t>공연 사진 등</a:t>
            </a:r>
            <a:endParaRPr lang="en-US" altLang="ko-KR" sz="1400" b="1" dirty="0"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  - </a:t>
            </a:r>
            <a:r>
              <a:rPr lang="ko-KR" altLang="en-US" sz="1200" b="1" u="sng" dirty="0">
                <a:latin typeface="+mn-ea"/>
              </a:rPr>
              <a:t>캡션</a:t>
            </a:r>
            <a:r>
              <a:rPr lang="ko-KR" altLang="en-US" sz="1200" b="1" dirty="0">
                <a:latin typeface="+mn-ea"/>
              </a:rPr>
              <a:t> 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[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필수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] 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sz="1200" dirty="0" err="1">
                <a:solidFill>
                  <a:srgbClr val="0000FF"/>
                </a:solidFill>
                <a:latin typeface="+mn-ea"/>
              </a:rPr>
              <a:t>작품명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+mn-ea"/>
              </a:rPr>
              <a:t>세부장르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+mn-ea"/>
              </a:rPr>
              <a:t>제작연도 등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)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  - </a:t>
            </a:r>
            <a:r>
              <a:rPr lang="ko-KR" altLang="en-US" sz="1200" b="1" u="sng" dirty="0">
                <a:latin typeface="+mn-ea"/>
              </a:rPr>
              <a:t>작품 설명</a:t>
            </a:r>
            <a:r>
              <a:rPr lang="ko-KR" altLang="en-US" sz="1200" b="1" dirty="0">
                <a:latin typeface="+mn-ea"/>
              </a:rPr>
              <a:t> </a:t>
            </a:r>
            <a:r>
              <a:rPr lang="en-US" altLang="ko-KR" sz="1200" b="1" dirty="0">
                <a:latin typeface="+mn-ea"/>
              </a:rPr>
              <a:t>[</a:t>
            </a:r>
            <a:r>
              <a:rPr lang="ko-KR" altLang="en-US" sz="1200" b="1" dirty="0">
                <a:latin typeface="+mn-ea"/>
              </a:rPr>
              <a:t>선택</a:t>
            </a:r>
            <a:r>
              <a:rPr lang="en-US" altLang="ko-KR" sz="1200" b="1" dirty="0" smtClean="0">
                <a:latin typeface="+mn-ea"/>
              </a:rPr>
              <a:t>]</a:t>
            </a:r>
            <a:endParaRPr lang="en-US" altLang="ko-KR" sz="1200" b="1" dirty="0">
              <a:latin typeface="+mn-ea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14282" y="548680"/>
            <a:ext cx="1992853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altLang="ko-KR" sz="1500" dirty="0" smtClean="0">
                <a:solidFill>
                  <a:schemeClr val="tx1"/>
                </a:solidFill>
                <a:latin typeface="+mn-ea"/>
              </a:rPr>
              <a:t>■ </a:t>
            </a:r>
            <a:r>
              <a:rPr kumimoji="0" lang="ko-KR" altLang="en-US" sz="1500" dirty="0" smtClean="0">
                <a:solidFill>
                  <a:schemeClr val="tx1"/>
                </a:solidFill>
                <a:latin typeface="+mn-ea"/>
              </a:rPr>
              <a:t>주요 작품 이미지</a:t>
            </a:r>
            <a:r>
              <a:rPr lang="en-US" altLang="ko-KR" sz="1500" dirty="0" smtClean="0">
                <a:solidFill>
                  <a:schemeClr val="tx1"/>
                </a:solidFill>
                <a:latin typeface="+mn-ea"/>
              </a:rPr>
              <a:t> </a:t>
            </a:r>
            <a:endParaRPr lang="ko-KR" altLang="en-US" sz="15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14282" y="487627"/>
            <a:ext cx="1800493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n-US" altLang="ko-KR" sz="1500" dirty="0" smtClean="0">
                <a:solidFill>
                  <a:schemeClr val="tx1"/>
                </a:solidFill>
                <a:latin typeface="+mn-ea"/>
              </a:rPr>
              <a:t>■ </a:t>
            </a:r>
            <a:r>
              <a:rPr kumimoji="0" lang="ko-KR" altLang="en-US" sz="1500" dirty="0" smtClean="0">
                <a:solidFill>
                  <a:schemeClr val="tx1"/>
                </a:solidFill>
                <a:latin typeface="+mn-ea"/>
              </a:rPr>
              <a:t>주요 작품 영상</a:t>
            </a:r>
            <a:r>
              <a:rPr lang="en-US" altLang="ko-KR" sz="1500" dirty="0" smtClean="0">
                <a:solidFill>
                  <a:schemeClr val="tx1"/>
                </a:solidFill>
                <a:latin typeface="+mn-ea"/>
              </a:rPr>
              <a:t> </a:t>
            </a:r>
            <a:endParaRPr lang="ko-KR" altLang="en-US" sz="1500" dirty="0"/>
          </a:p>
        </p:txBody>
      </p:sp>
      <p:sp>
        <p:nvSpPr>
          <p:cNvPr id="3" name="직사각형 2"/>
          <p:cNvSpPr/>
          <p:nvPr/>
        </p:nvSpPr>
        <p:spPr>
          <a:xfrm>
            <a:off x="357158" y="987693"/>
            <a:ext cx="5786478" cy="2585323"/>
          </a:xfrm>
          <a:prstGeom prst="rect">
            <a:avLst/>
          </a:prstGeom>
          <a:solidFill>
            <a:srgbClr val="00B050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※ 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작성 시 본 도형서식</a:t>
            </a:r>
            <a:r>
              <a:rPr lang="en-US" altLang="ko-KR" sz="1200" b="1" dirty="0" smtClean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sz="1200" b="1" dirty="0" smtClean="0">
                <a:solidFill>
                  <a:srgbClr val="0000FF"/>
                </a:solidFill>
                <a:latin typeface="+mn-ea"/>
              </a:rPr>
              <a:t>녹색 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박스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)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은 모두 삭제 후 제출</a:t>
            </a:r>
            <a:endParaRPr lang="en-US" altLang="ko-KR" sz="1200" b="1" dirty="0">
              <a:solidFill>
                <a:srgbClr val="0000FF"/>
              </a:solidFill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b="1" dirty="0" smtClean="0">
                <a:latin typeface="+mn-ea"/>
              </a:rPr>
              <a:t>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400" b="1" dirty="0" smtClean="0">
                <a:latin typeface="+mn-ea"/>
              </a:rPr>
              <a:t>1-2</a:t>
            </a:r>
            <a:r>
              <a:rPr lang="en-US" altLang="ko-KR" sz="1400" b="1" dirty="0">
                <a:latin typeface="+mn-ea"/>
              </a:rPr>
              <a:t>. </a:t>
            </a:r>
            <a:r>
              <a:rPr lang="ko-KR" altLang="en-US" sz="1400" b="1" dirty="0">
                <a:latin typeface="+mn-ea"/>
              </a:rPr>
              <a:t>영상 </a:t>
            </a:r>
            <a:r>
              <a:rPr lang="en-US" altLang="ko-KR" sz="1400" b="1" dirty="0">
                <a:latin typeface="+mn-ea"/>
              </a:rPr>
              <a:t>: </a:t>
            </a:r>
            <a:r>
              <a:rPr lang="ko-KR" altLang="en-US" sz="1400" b="1" dirty="0">
                <a:latin typeface="+mn-ea"/>
              </a:rPr>
              <a:t>공연시연 기록영상 등 </a:t>
            </a:r>
            <a:endParaRPr lang="en-US" altLang="ko-KR" sz="1400" b="1" dirty="0"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ko-KR" sz="1200" b="1" dirty="0">
                <a:latin typeface="+mn-ea"/>
              </a:rPr>
              <a:t>  - </a:t>
            </a:r>
            <a:r>
              <a:rPr lang="ko-KR" altLang="en-US" sz="1200" b="1" dirty="0">
                <a:latin typeface="+mn-ea"/>
              </a:rPr>
              <a:t>영상파일 직접 첨부 불가</a:t>
            </a:r>
            <a:endParaRPr lang="en-US" altLang="ko-KR" sz="1200" b="1" dirty="0"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  </a:t>
            </a:r>
            <a:r>
              <a:rPr lang="en-US" altLang="ko-KR" sz="1200" b="1" dirty="0">
                <a:latin typeface="+mn-ea"/>
              </a:rPr>
              <a:t>-</a:t>
            </a:r>
            <a:r>
              <a:rPr lang="en-US" altLang="ko-KR" sz="1200" dirty="0">
                <a:latin typeface="+mn-ea"/>
              </a:rPr>
              <a:t> </a:t>
            </a:r>
            <a:r>
              <a:rPr lang="ko-KR" altLang="en-US" sz="1200" b="1" u="sng" dirty="0">
                <a:latin typeface="+mn-ea"/>
              </a:rPr>
              <a:t>최대 </a:t>
            </a:r>
            <a:r>
              <a:rPr lang="en-US" altLang="ko-KR" sz="1200" b="1" u="sng" dirty="0">
                <a:latin typeface="+mn-ea"/>
              </a:rPr>
              <a:t>5</a:t>
            </a:r>
            <a:r>
              <a:rPr lang="ko-KR" altLang="en-US" sz="1200" b="1" u="sng" dirty="0">
                <a:latin typeface="+mn-ea"/>
              </a:rPr>
              <a:t>점</a:t>
            </a:r>
            <a:r>
              <a:rPr lang="ko-KR" altLang="en-US" sz="1200" b="1" dirty="0">
                <a:latin typeface="+mn-ea"/>
              </a:rPr>
              <a:t> </a:t>
            </a:r>
            <a:r>
              <a:rPr lang="en-US" altLang="ko-KR" sz="1200" b="1" dirty="0">
                <a:latin typeface="+mn-ea"/>
              </a:rPr>
              <a:t>URL </a:t>
            </a:r>
            <a:r>
              <a:rPr lang="ko-KR" altLang="en-US" sz="1200" b="1" dirty="0">
                <a:latin typeface="+mn-ea"/>
              </a:rPr>
              <a:t>주소 기입 가능</a:t>
            </a:r>
            <a:endParaRPr lang="en-US" altLang="ko-KR" sz="1200" b="1" dirty="0">
              <a:latin typeface="+mn-ea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  </a:t>
            </a:r>
            <a:r>
              <a:rPr lang="en-US" altLang="ko-KR" sz="1200" b="1" dirty="0">
                <a:latin typeface="+mn-ea"/>
              </a:rPr>
              <a:t>-</a:t>
            </a:r>
            <a:r>
              <a:rPr lang="en-US" altLang="ko-KR" sz="1200" dirty="0">
                <a:latin typeface="+mn-ea"/>
              </a:rPr>
              <a:t> </a:t>
            </a:r>
            <a:r>
              <a:rPr lang="ko-KR" altLang="en-US" sz="1200" b="1" u="sng" dirty="0">
                <a:latin typeface="+mn-ea"/>
              </a:rPr>
              <a:t>캡션</a:t>
            </a:r>
            <a:r>
              <a:rPr lang="ko-KR" altLang="en-US" sz="1200" b="1" dirty="0">
                <a:latin typeface="+mn-ea"/>
              </a:rPr>
              <a:t> 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[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필수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] 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(</a:t>
            </a:r>
            <a:r>
              <a:rPr lang="ko-KR" altLang="en-US" sz="1200" dirty="0" err="1">
                <a:solidFill>
                  <a:srgbClr val="0000FF"/>
                </a:solidFill>
                <a:latin typeface="+mn-ea"/>
              </a:rPr>
              <a:t>작품명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+mn-ea"/>
              </a:rPr>
              <a:t>세부장르 및 내용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rgbClr val="0000FF"/>
                </a:solidFill>
                <a:latin typeface="+mn-ea"/>
              </a:rPr>
              <a:t>제작연도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, 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링크 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URL</a:t>
            </a:r>
            <a:r>
              <a:rPr lang="en-US" altLang="ko-KR" sz="1200" dirty="0">
                <a:solidFill>
                  <a:srgbClr val="0000FF"/>
                </a:solidFill>
                <a:latin typeface="+mn-ea"/>
              </a:rPr>
              <a:t>)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1000" dirty="0">
                <a:latin typeface="+mn-ea"/>
              </a:rPr>
              <a:t>    ex) &lt;</a:t>
            </a:r>
            <a:r>
              <a:rPr lang="ko-KR" altLang="en-US" sz="1000" dirty="0">
                <a:latin typeface="+mn-ea"/>
              </a:rPr>
              <a:t>인천아트플랫폼</a:t>
            </a:r>
            <a:r>
              <a:rPr lang="en-US" altLang="ko-KR" sz="1000" dirty="0">
                <a:latin typeface="+mn-ea"/>
              </a:rPr>
              <a:t>&gt;, </a:t>
            </a:r>
            <a:r>
              <a:rPr lang="ko-KR" altLang="en-US" sz="1000" dirty="0">
                <a:latin typeface="+mn-ea"/>
              </a:rPr>
              <a:t>연극 공연 실황</a:t>
            </a:r>
            <a:r>
              <a:rPr lang="en-US" altLang="ko-KR" sz="1000" dirty="0">
                <a:latin typeface="+mn-ea"/>
              </a:rPr>
              <a:t>, 5:00:00, 2018 : www.inartplatform.kr/video/abc???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1200" dirty="0">
                <a:latin typeface="+mn-ea"/>
              </a:rPr>
              <a:t>  </a:t>
            </a:r>
            <a:r>
              <a:rPr lang="en-US" altLang="ko-KR" sz="1200" b="1" dirty="0">
                <a:latin typeface="+mn-ea"/>
              </a:rPr>
              <a:t>-</a:t>
            </a:r>
            <a:r>
              <a:rPr lang="en-US" altLang="ko-KR" sz="1200" dirty="0">
                <a:latin typeface="+mn-ea"/>
              </a:rPr>
              <a:t> </a:t>
            </a:r>
            <a:r>
              <a:rPr lang="ko-KR" altLang="en-US" sz="1200" b="1" u="sng" dirty="0">
                <a:latin typeface="+mn-ea"/>
              </a:rPr>
              <a:t>작품 설명</a:t>
            </a:r>
            <a:r>
              <a:rPr lang="ko-KR" altLang="en-US" sz="1200" b="1" dirty="0">
                <a:latin typeface="+mn-ea"/>
              </a:rPr>
              <a:t> </a:t>
            </a:r>
            <a:r>
              <a:rPr lang="en-US" altLang="ko-KR" sz="1200" b="1" dirty="0">
                <a:latin typeface="+mn-ea"/>
              </a:rPr>
              <a:t>[</a:t>
            </a:r>
            <a:r>
              <a:rPr lang="ko-KR" altLang="en-US" sz="1200" b="1" dirty="0">
                <a:latin typeface="+mn-ea"/>
              </a:rPr>
              <a:t>선택</a:t>
            </a:r>
            <a:r>
              <a:rPr lang="en-US" altLang="ko-KR" sz="1200" b="1" dirty="0">
                <a:latin typeface="+mn-ea"/>
              </a:rPr>
              <a:t>]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1200" b="1" dirty="0">
                <a:solidFill>
                  <a:srgbClr val="0000FF"/>
                </a:solidFill>
                <a:latin typeface="+mn-ea"/>
              </a:rPr>
              <a:t>  </a:t>
            </a:r>
            <a:r>
              <a:rPr lang="en-US" altLang="ko-KR" sz="1200" b="1" u="sng" dirty="0">
                <a:solidFill>
                  <a:srgbClr val="0000FF"/>
                </a:solidFill>
                <a:latin typeface="+mn-ea"/>
              </a:rPr>
              <a:t>※ URL</a:t>
            </a:r>
            <a:r>
              <a:rPr lang="ko-KR" altLang="en-US" sz="1200" b="1" u="sng" dirty="0">
                <a:solidFill>
                  <a:srgbClr val="0000FF"/>
                </a:solidFill>
                <a:latin typeface="+mn-ea"/>
              </a:rPr>
              <a:t>의 경우</a:t>
            </a:r>
            <a:r>
              <a:rPr lang="en-US" altLang="ko-KR" sz="1200" b="1" u="sng" dirty="0">
                <a:solidFill>
                  <a:srgbClr val="0000FF"/>
                </a:solidFill>
                <a:latin typeface="+mn-ea"/>
              </a:rPr>
              <a:t>, PDF </a:t>
            </a:r>
            <a:r>
              <a:rPr lang="ko-KR" altLang="en-US" sz="1200" b="1" u="sng" dirty="0">
                <a:solidFill>
                  <a:srgbClr val="0000FF"/>
                </a:solidFill>
                <a:latin typeface="+mn-ea"/>
              </a:rPr>
              <a:t>변환 후 링크가 작동하는 지 필히 확인</a:t>
            </a:r>
            <a:endParaRPr lang="en-US" altLang="ko-KR" sz="1200" b="1" u="sng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07504" y="116632"/>
            <a:ext cx="272702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2020 </a:t>
            </a:r>
            <a:r>
              <a:rPr lang="ko-KR" altLang="en-US" sz="12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입주작가 공모</a:t>
            </a:r>
            <a:r>
              <a:rPr lang="en-US" altLang="ko-KR" sz="12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- </a:t>
            </a:r>
            <a:r>
              <a:rPr lang="ko-KR" altLang="en-US" sz="1200" b="1" dirty="0" smtClean="0">
                <a:solidFill>
                  <a:srgbClr val="00B050"/>
                </a:solidFill>
                <a:latin typeface="+mn-ea"/>
                <a:cs typeface="Arial" pitchFamily="34" charset="0"/>
              </a:rPr>
              <a:t>공연예술 부문 </a:t>
            </a:r>
            <a:endParaRPr lang="ko-KR" altLang="en-US" sz="12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1968</TotalTime>
  <Words>300</Words>
  <Application>Microsoft Office PowerPoint</Application>
  <PresentationFormat>화면 슬라이드 쇼(4:3)</PresentationFormat>
  <Paragraphs>34</Paragraphs>
  <Slides>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4" baseType="lpstr">
      <vt:lpstr>Office 테마</vt:lpstr>
      <vt:lpstr>슬라이드 1</vt:lpstr>
      <vt:lpstr>슬라이드 2</vt:lpstr>
      <vt:lpstr>슬라이드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woni</dc:creator>
  <cp:lastModifiedBy>인천문화재단</cp:lastModifiedBy>
  <cp:revision>106</cp:revision>
  <dcterms:created xsi:type="dcterms:W3CDTF">2015-10-30T07:40:02Z</dcterms:created>
  <dcterms:modified xsi:type="dcterms:W3CDTF">2019-11-07T07:08:47Z</dcterms:modified>
</cp:coreProperties>
</file>