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B07BD7"/>
    <a:srgbClr val="8F45C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7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B257FB-E4C1-4430-8A0B-688B319A0DF2}" type="datetimeFigureOut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38EB5D-7AE9-4FB3-8352-21BA11A294C3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44136B-BDEC-4AD9-87A3-4E9114323E4F}" type="datetimeFigureOut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838491-4AB8-4CCF-9489-6E5CA9DC158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5DEBB-E3A0-4A00-9128-C2AFF08E03C6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A7F4D-BBEF-4D74-A7FB-EC597BA9C54D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6A978-5BB0-4382-A564-3B6A5391FBCC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141CA-7C02-469B-8A65-DE8575C9A730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B27A2-CB35-494A-B729-FB357E9660E6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02EC-4C12-448F-8D07-D69E40A34F8A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D824C-BCCB-407F-8C88-DF0A950AEE7A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2F02A-19F6-4E18-8D4F-B13CB0C11E13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3A473-6962-49CE-9626-41EE0A08E6E9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A0361-52E9-4046-9C1A-8E0F8F6829B7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FC491-DE41-4429-87CA-D9CFB908944E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5081C2-05BC-4DF7-B2E3-9F91E8815A4F}" type="datetime1">
              <a:rPr lang="ko-KR" altLang="en-US" smtClean="0"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90289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2" descr="E:\Incheon Art Platform\working hyemi\2012~ 사업진행\2019년도\4. 기획전_수평적 세계를 껴안는 방법\디자인 시안\사본 -로고(먹색).jpg"/>
          <p:cNvPicPr>
            <a:picLocks noChangeAspect="1" noChangeArrowheads="1"/>
          </p:cNvPicPr>
          <p:nvPr userDrawn="1"/>
        </p:nvPicPr>
        <p:blipFill>
          <a:blip r:embed="rId13" cstate="print"/>
          <a:srcRect l="66773" b="-19236"/>
          <a:stretch>
            <a:fillRect/>
          </a:stretch>
        </p:blipFill>
        <p:spPr bwMode="auto">
          <a:xfrm>
            <a:off x="8100392" y="116632"/>
            <a:ext cx="864096" cy="381765"/>
          </a:xfrm>
          <a:prstGeom prst="rect">
            <a:avLst/>
          </a:prstGeom>
          <a:noFill/>
        </p:spPr>
      </p:pic>
      <p:sp>
        <p:nvSpPr>
          <p:cNvPr id="8" name="직사각형 7"/>
          <p:cNvSpPr/>
          <p:nvPr userDrawn="1"/>
        </p:nvSpPr>
        <p:spPr>
          <a:xfrm>
            <a:off x="107504" y="116632"/>
            <a:ext cx="339708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900" b="1" dirty="0" smtClean="0">
                <a:latin typeface="+mn-ea"/>
                <a:ea typeface="+mn-ea"/>
              </a:rPr>
              <a:t>인천아트플랫폼 </a:t>
            </a:r>
            <a:r>
              <a:rPr lang="en-US" altLang="ko-KR" sz="900" b="1" dirty="0" smtClean="0">
                <a:latin typeface="+mn-ea"/>
                <a:ea typeface="+mn-ea"/>
              </a:rPr>
              <a:t>2022</a:t>
            </a:r>
            <a:r>
              <a:rPr lang="ko-KR" altLang="en-US" sz="900" b="1" dirty="0" smtClean="0">
                <a:latin typeface="+mn-ea"/>
                <a:ea typeface="+mn-ea"/>
              </a:rPr>
              <a:t>년 </a:t>
            </a:r>
            <a:r>
              <a:rPr lang="ko-KR" altLang="en-US" sz="900" b="1" dirty="0" smtClean="0">
                <a:latin typeface="+mn-ea"/>
                <a:ea typeface="+mn-ea"/>
              </a:rPr>
              <a:t>입주 예술가 지원 신청</a:t>
            </a:r>
            <a:r>
              <a:rPr lang="en-US" altLang="ko-KR" sz="900" b="1" dirty="0" smtClean="0">
                <a:latin typeface="+mn-ea"/>
                <a:ea typeface="+mn-ea"/>
              </a:rPr>
              <a:t>- </a:t>
            </a:r>
            <a:r>
              <a:rPr lang="ko-KR" altLang="en-US" sz="900" b="1" dirty="0" smtClean="0">
                <a:latin typeface="+mn-ea"/>
                <a:ea typeface="+mn-ea"/>
              </a:rPr>
              <a:t>시각예술부문</a:t>
            </a:r>
            <a:endParaRPr lang="ko-KR" altLang="en-US" sz="900" b="1" dirty="0">
              <a:latin typeface="+mn-ea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87624" y="3933056"/>
            <a:ext cx="6768752" cy="2016224"/>
          </a:xfrm>
          <a:ln w="6350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2000" b="1" dirty="0" err="1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작가명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(</a:t>
            </a:r>
            <a:r>
              <a:rPr lang="ko-KR" altLang="en-US" sz="2000" b="1" dirty="0" err="1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팀명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):</a:t>
            </a:r>
          </a:p>
          <a:p>
            <a:pPr algn="l">
              <a:lnSpc>
                <a:spcPct val="150000"/>
              </a:lnSpc>
            </a:pP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생년월일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:</a:t>
            </a:r>
          </a:p>
          <a:p>
            <a:pPr algn="l">
              <a:lnSpc>
                <a:spcPct val="150000"/>
              </a:lnSpc>
            </a:pP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지원분야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: </a:t>
            </a: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평면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[     ], </a:t>
            </a: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입체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[    ], </a:t>
            </a: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사진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[      ], </a:t>
            </a: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영상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[     ]</a:t>
            </a: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  </a:t>
            </a:r>
            <a:endParaRPr lang="en-US" altLang="ko-KR" sz="2000" b="1" dirty="0" smtClean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latin typeface="맑은 고딕 (본문)"/>
              <a:ea typeface="나눔고딕" pitchFamily="50" charset="-127"/>
              <a:cs typeface="Arial" pitchFamily="34" charset="0"/>
            </a:endParaRPr>
          </a:p>
          <a:p>
            <a:pPr algn="l">
              <a:lnSpc>
                <a:spcPct val="150000"/>
              </a:lnSpc>
            </a:pPr>
            <a:r>
              <a:rPr lang="en-US" altLang="ko-KR" sz="20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            </a:t>
            </a: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미디어아트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[     ], </a:t>
            </a: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커뮤니티아트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[     ], </a:t>
            </a: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기타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[     ]</a:t>
            </a:r>
            <a:endParaRPr lang="en-US" altLang="ko-KR" sz="2000" b="1" dirty="0" smtClean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latin typeface="맑은 고딕 (본문)"/>
              <a:cs typeface="Arial" pitchFamily="34" charset="0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119826" y="1196752"/>
            <a:ext cx="4756430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800" b="1" dirty="0" smtClean="0"/>
              <a:t>인천아트플랫폼 </a:t>
            </a:r>
            <a:endParaRPr lang="en-US" altLang="ko-KR" sz="2800" b="1" dirty="0" smtClean="0"/>
          </a:p>
          <a:p>
            <a:pPr algn="ctr"/>
            <a:r>
              <a:rPr lang="en-US" altLang="ko-KR" sz="2800" b="1" dirty="0" smtClean="0"/>
              <a:t>2022 </a:t>
            </a:r>
            <a:r>
              <a:rPr lang="ko-KR" altLang="en-US" sz="2800" b="1" dirty="0" smtClean="0"/>
              <a:t>입주 예술가 모집 공모</a:t>
            </a:r>
            <a:endParaRPr lang="en-US" altLang="ko-KR" sz="2800" b="1" dirty="0" smtClean="0"/>
          </a:p>
          <a:p>
            <a:pPr algn="ctr"/>
            <a:endParaRPr lang="en-US" altLang="ko-KR" sz="2800" b="1" dirty="0"/>
          </a:p>
          <a:p>
            <a:pPr algn="ctr"/>
            <a:r>
              <a:rPr lang="ko-KR" alt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시각예술부문</a:t>
            </a:r>
            <a:r>
              <a:rPr lang="en-US" altLang="ko-K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예술가</a:t>
            </a:r>
            <a:r>
              <a:rPr lang="en-US" altLang="ko-KR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)</a:t>
            </a:r>
            <a:endParaRPr lang="ko-KR" altLang="en-US" sz="2800" dirty="0" smtClean="0"/>
          </a:p>
          <a:p>
            <a:pPr algn="ctr"/>
            <a:r>
              <a:rPr lang="ko-KR" altLang="en-US" sz="2800" b="1" dirty="0" smtClean="0"/>
              <a:t>포트폴리오 접수</a:t>
            </a:r>
            <a:endParaRPr lang="en-US" altLang="ko-KR" sz="2800" b="1" dirty="0" smtClean="0"/>
          </a:p>
        </p:txBody>
      </p:sp>
      <p:cxnSp>
        <p:nvCxnSpPr>
          <p:cNvPr id="16" name="직선 연결선 15"/>
          <p:cNvCxnSpPr>
            <a:stCxn id="7" idx="1"/>
            <a:endCxn id="7" idx="3"/>
          </p:cNvCxnSpPr>
          <p:nvPr/>
        </p:nvCxnSpPr>
        <p:spPr>
          <a:xfrm>
            <a:off x="2119826" y="2320137"/>
            <a:ext cx="475643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-27384"/>
            <a:ext cx="5868144" cy="1477328"/>
          </a:xfrm>
          <a:prstGeom prst="rect">
            <a:avLst/>
          </a:prstGeom>
          <a:solidFill>
            <a:srgbClr val="B07BD7"/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ko-KR" altLang="en-US" sz="1200" b="1" u="sng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작성 요령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   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작성 시 해당 안내 문구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보라색 박스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)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 삭제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구분에 맞춰 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자유형식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으로 기술하되 구분 없이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표지 포함  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총 </a:t>
            </a:r>
            <a:r>
              <a:rPr lang="en-US" altLang="ko-KR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페이지 이내</a:t>
            </a:r>
            <a:r>
              <a:rPr lang="en-US" altLang="ko-KR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초과제출 시 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페이지 이내만 심사에 반영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해당 파일 작성 후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PDF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로 변환하여 최종제출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총 용량 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20MB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이내 업로드 가능</a:t>
            </a:r>
            <a:endParaRPr lang="en-US" altLang="ko-KR" sz="800" b="1" dirty="0" smtClean="0">
              <a:solidFill>
                <a:srgbClr val="0000FF"/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시각예술분야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예술가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/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연구자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)/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공연예술분야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 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선택 후 각 양식에 맞춰 기입</a:t>
            </a:r>
            <a:endParaRPr lang="en-US" altLang="ko-KR" sz="800" b="1" dirty="0" smtClean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800" b="1" dirty="0" smtClean="0">
                <a:latin typeface="+mn-ea"/>
                <a:cs typeface="Arial" pitchFamily="34" charset="0"/>
              </a:rPr>
              <a:t>작품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이미지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·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 동영상 링크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 ·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문서 등에 관한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캡션 기입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필수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 /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설명 기입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선택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800" b="1" dirty="0" smtClean="0">
                <a:latin typeface="+mn-ea"/>
                <a:cs typeface="Arial" pitchFamily="34" charset="0"/>
              </a:rPr>
              <a:t>그룹일 경우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개인 포트폴리오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/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그룹 포트폴리오 구성비율은 지원자가 판단하되 누구의 포트폴리오인지를 명확하게 명시</a:t>
            </a:r>
            <a:endParaRPr lang="en-US" altLang="ko-KR" sz="800" b="1" dirty="0" smtClean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제출시 파일명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: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지원자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팀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명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_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포트폴리오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_ 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2022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인천아트플랫폼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입주예술가공모</a:t>
            </a:r>
            <a:endParaRPr lang="en-US" altLang="ko-KR" sz="800" b="1" dirty="0" smtClean="0">
              <a:solidFill>
                <a:srgbClr val="0000FF"/>
              </a:solidFill>
              <a:latin typeface="+mn-ea"/>
              <a:cs typeface="Arial" pitchFamily="34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771800" y="4005064"/>
            <a:ext cx="31149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본명 기입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,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필명 사용시 본명과 병기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: </a:t>
            </a:r>
            <a:r>
              <a:rPr lang="ko-KR" altLang="en-US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본명</a:t>
            </a:r>
            <a:r>
              <a:rPr lang="en-US" altLang="ko-KR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필명</a:t>
            </a:r>
            <a:r>
              <a:rPr lang="en-US" altLang="ko-KR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r>
              <a:rPr lang="en-US" altLang="ko-KR" sz="1000" b="1" dirty="0">
                <a:solidFill>
                  <a:srgbClr val="0000FF"/>
                </a:solidFill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</a:rPr>
              <a:t>단체의 경우 </a:t>
            </a:r>
            <a:r>
              <a:rPr lang="ko-KR" altLang="en-US" sz="1000" b="1" dirty="0" err="1">
                <a:solidFill>
                  <a:srgbClr val="0000FF"/>
                </a:solidFill>
              </a:rPr>
              <a:t>팀명</a:t>
            </a:r>
            <a:r>
              <a:rPr lang="en-US" altLang="ko-KR" sz="1000" b="1" dirty="0">
                <a:solidFill>
                  <a:srgbClr val="0000FF"/>
                </a:solidFill>
              </a:rPr>
              <a:t>(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대표자 명</a:t>
            </a:r>
            <a:r>
              <a:rPr lang="en-US" altLang="ko-KR" sz="1000" b="1" dirty="0">
                <a:solidFill>
                  <a:srgbClr val="0000FF"/>
                </a:solidFill>
              </a:rPr>
              <a:t>) </a:t>
            </a:r>
            <a:r>
              <a:rPr lang="ko-KR" altLang="en-US" sz="1000" b="1" dirty="0">
                <a:solidFill>
                  <a:srgbClr val="0000FF"/>
                </a:solidFill>
              </a:rPr>
              <a:t>기입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2555776" y="4653136"/>
            <a:ext cx="21114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 smtClean="0">
                <a:solidFill>
                  <a:srgbClr val="0000FF"/>
                </a:solidFill>
              </a:rPr>
              <a:t>※ 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생년월일 앞 </a:t>
            </a:r>
            <a:r>
              <a:rPr lang="en-US" altLang="ko-KR" sz="1000" b="1" dirty="0" smtClean="0">
                <a:solidFill>
                  <a:srgbClr val="0000FF"/>
                </a:solidFill>
              </a:rPr>
              <a:t>6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자리</a:t>
            </a:r>
            <a:r>
              <a:rPr lang="en-US" altLang="ko-KR" sz="1000" b="1" dirty="0" smtClean="0">
                <a:solidFill>
                  <a:srgbClr val="0000FF"/>
                </a:solidFill>
              </a:rPr>
              <a:t> </a:t>
            </a:r>
            <a:r>
              <a:rPr lang="en-US" altLang="ko-KR" sz="1000" b="1" dirty="0" smtClean="0">
                <a:solidFill>
                  <a:srgbClr val="0000FF"/>
                </a:solidFill>
              </a:rPr>
              <a:t>ex) 211227</a:t>
            </a:r>
            <a:endParaRPr lang="ko-KR" altLang="en-US" sz="1000" dirty="0"/>
          </a:p>
        </p:txBody>
      </p:sp>
      <p:sp>
        <p:nvSpPr>
          <p:cNvPr id="11" name="직사각형 10"/>
          <p:cNvSpPr/>
          <p:nvPr/>
        </p:nvSpPr>
        <p:spPr>
          <a:xfrm>
            <a:off x="1259632" y="5445224"/>
            <a:ext cx="175240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FF"/>
                </a:solidFill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</a:rPr>
              <a:t>주요 활동 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분야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에 </a:t>
            </a:r>
            <a:r>
              <a:rPr lang="en-US" altLang="ko-KR" sz="1000" b="1" dirty="0">
                <a:solidFill>
                  <a:srgbClr val="0000FF"/>
                </a:solidFill>
              </a:rPr>
              <a:t>V </a:t>
            </a:r>
            <a:r>
              <a:rPr lang="ko-KR" altLang="en-US" sz="1000" b="1" dirty="0">
                <a:solidFill>
                  <a:srgbClr val="0000FF"/>
                </a:solidFill>
              </a:rPr>
              <a:t>체크</a:t>
            </a:r>
            <a:endParaRPr lang="ko-KR" altLang="en-US" sz="1000" dirty="0"/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85852" y="1357298"/>
            <a:ext cx="6786610" cy="4570482"/>
          </a:xfrm>
          <a:prstGeom prst="rect">
            <a:avLst/>
          </a:prstGeom>
          <a:solidFill>
            <a:srgbClr val="B07BD7"/>
          </a:soli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srgbClr val="0000FF"/>
                </a:solidFill>
              </a:rPr>
              <a:t>※ 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작성 시 본 안내문구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(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보라색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 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박스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)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는 모두 삭제 후 제출</a:t>
            </a:r>
            <a:endParaRPr lang="en-US" altLang="ko-KR" sz="1200" b="1" dirty="0" smtClean="0">
              <a:solidFill>
                <a:srgbClr val="0000FF"/>
              </a:solidFill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solidFill>
                  <a:schemeClr val="bg1"/>
                </a:solidFill>
                <a:latin typeface="맑은 고딕 (본문)"/>
              </a:rPr>
              <a:t>[</a:t>
            </a:r>
            <a:r>
              <a:rPr kumimoji="0" lang="ko-KR" altLang="en-US" b="1" dirty="0" smtClean="0">
                <a:solidFill>
                  <a:schemeClr val="bg1"/>
                </a:solidFill>
                <a:latin typeface="맑은 고딕 (본문)"/>
              </a:rPr>
              <a:t>작성방법 안내 </a:t>
            </a:r>
            <a:r>
              <a:rPr kumimoji="0" lang="en-US" altLang="ko-KR" b="1" dirty="0" smtClean="0">
                <a:solidFill>
                  <a:schemeClr val="bg1"/>
                </a:solidFill>
                <a:latin typeface="맑은 고딕 (본문)"/>
              </a:rPr>
              <a:t>– </a:t>
            </a:r>
            <a:r>
              <a:rPr kumimoji="0" lang="ko-KR" altLang="en-US" b="1" dirty="0" smtClean="0">
                <a:solidFill>
                  <a:srgbClr val="0000FF"/>
                </a:solidFill>
                <a:latin typeface="맑은 고딕 (본문)"/>
              </a:rPr>
              <a:t>시각예술부문</a:t>
            </a:r>
            <a:r>
              <a:rPr kumimoji="0" lang="en-US" altLang="ko-KR" b="1" dirty="0" smtClean="0">
                <a:solidFill>
                  <a:srgbClr val="0000FF"/>
                </a:solidFill>
                <a:latin typeface="맑은 고딕 (본문)"/>
              </a:rPr>
              <a:t>(</a:t>
            </a:r>
            <a:r>
              <a:rPr kumimoji="0" lang="ko-KR" altLang="en-US" b="1" dirty="0" smtClean="0">
                <a:solidFill>
                  <a:srgbClr val="0000FF"/>
                </a:solidFill>
                <a:latin typeface="맑은 고딕 (본문)"/>
              </a:rPr>
              <a:t>예술가</a:t>
            </a:r>
            <a:r>
              <a:rPr kumimoji="0" lang="en-US" altLang="ko-KR" b="1" dirty="0" smtClean="0">
                <a:solidFill>
                  <a:srgbClr val="0000FF"/>
                </a:solidFill>
                <a:latin typeface="맑은 고딕 (본문)"/>
              </a:rPr>
              <a:t>)</a:t>
            </a:r>
            <a:r>
              <a:rPr kumimoji="0" lang="en-US" altLang="ko-KR" b="1" dirty="0" smtClean="0">
                <a:solidFill>
                  <a:schemeClr val="bg1"/>
                </a:solidFill>
                <a:latin typeface="맑은 고딕 (본문)"/>
              </a:rPr>
              <a:t>]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000" b="1" dirty="0" smtClean="0">
              <a:solidFill>
                <a:schemeClr val="bg1"/>
              </a:solidFill>
              <a:latin typeface="맑은 고딕 (본문)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schemeClr val="bg1"/>
                </a:solidFill>
                <a:latin typeface="맑은 고딕 (본문)"/>
              </a:rPr>
              <a:t>※ 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 (본문)"/>
              </a:rPr>
              <a:t>표지포함 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 (본문)"/>
              </a:rPr>
              <a:t>20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 (본문)"/>
              </a:rPr>
              <a:t>페이지 이내 작성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 (본문)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 (본문)"/>
              </a:rPr>
              <a:t>총 용량 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 (본문)"/>
              </a:rPr>
              <a:t>20MB 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 (본문)"/>
              </a:rPr>
              <a:t>이내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 (본문)"/>
              </a:rPr>
              <a:t>), 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 (본문)"/>
              </a:rPr>
              <a:t>자유형식</a:t>
            </a:r>
            <a:endParaRPr lang="en-US" altLang="ko-KR" sz="1200" b="1" dirty="0" smtClean="0">
              <a:solidFill>
                <a:schemeClr val="bg1"/>
              </a:solidFill>
              <a:latin typeface="맑은 고딕 (본문)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100" dirty="0" smtClean="0">
              <a:solidFill>
                <a:schemeClr val="bg1">
                  <a:lumMod val="50000"/>
                </a:schemeClr>
              </a:solidFill>
              <a:latin typeface="맑은 고딕 (본문)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dirty="0" smtClean="0">
                <a:solidFill>
                  <a:schemeClr val="tx1"/>
                </a:solidFill>
                <a:latin typeface="맑은 고딕 (본문)"/>
              </a:rPr>
              <a:t>1. 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 (본문)"/>
              </a:rPr>
              <a:t>주요 작품 이미지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 (본문)"/>
              </a:rPr>
              <a:t>작품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 (본문)"/>
              </a:rPr>
              <a:t>및 전시 사진 등 </a:t>
            </a:r>
            <a:endParaRPr lang="en-US" altLang="ko-KR" sz="1200" dirty="0" smtClean="0">
              <a:solidFill>
                <a:schemeClr val="tx1"/>
              </a:solidFill>
              <a:latin typeface="맑은 고딕 (본문)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  -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캡션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rgbClr val="0000FF"/>
                </a:solidFill>
                <a:latin typeface="맑은 고딕 (본문)"/>
              </a:rPr>
              <a:t>[</a:t>
            </a:r>
            <a:r>
              <a:rPr lang="ko-KR" altLang="en-US" sz="1200" b="1" dirty="0" smtClean="0">
                <a:solidFill>
                  <a:srgbClr val="0000FF"/>
                </a:solidFill>
                <a:latin typeface="맑은 고딕 (본문)"/>
              </a:rPr>
              <a:t>필수</a:t>
            </a:r>
            <a:r>
              <a:rPr lang="en-US" altLang="ko-KR" sz="1200" b="1" dirty="0" smtClean="0">
                <a:solidFill>
                  <a:srgbClr val="0000FF"/>
                </a:solidFill>
                <a:latin typeface="맑은 고딕 (본문)"/>
              </a:rPr>
              <a:t>] 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(</a:t>
            </a:r>
            <a:r>
              <a:rPr lang="ko-KR" altLang="en-US" sz="1200" dirty="0" err="1" smtClean="0">
                <a:solidFill>
                  <a:srgbClr val="0000FF"/>
                </a:solidFill>
                <a:latin typeface="맑은 고딕 (본문)"/>
              </a:rPr>
              <a:t>작품명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재료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크기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제작연도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  -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작품 설명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[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선택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]</a:t>
            </a:r>
            <a:r>
              <a:rPr lang="en-US" altLang="ko-KR" sz="1400" b="1" dirty="0" smtClean="0">
                <a:solidFill>
                  <a:schemeClr val="tx1"/>
                </a:solidFill>
                <a:latin typeface="맑은 고딕 (본문)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400" b="1" dirty="0" smtClean="0">
                <a:solidFill>
                  <a:schemeClr val="tx1"/>
                </a:solidFill>
                <a:latin typeface="맑은 고딕 (본문)"/>
              </a:rPr>
              <a:t>2. 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 (본문)"/>
              </a:rPr>
              <a:t>영상 </a:t>
            </a:r>
            <a:r>
              <a:rPr lang="ko-KR" altLang="en-US" sz="1200" dirty="0" smtClean="0">
                <a:solidFill>
                  <a:prstClr val="black"/>
                </a:solidFill>
                <a:latin typeface="맑은 고딕 (본문)"/>
              </a:rPr>
              <a:t>영상작품</a:t>
            </a:r>
            <a:r>
              <a:rPr lang="en-US" altLang="ko-KR" sz="1200" dirty="0" smtClean="0">
                <a:solidFill>
                  <a:prstClr val="black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prstClr val="black"/>
                </a:solidFill>
                <a:latin typeface="맑은 고딕 (본문)"/>
              </a:rPr>
              <a:t>작품설치 기록영상 등</a:t>
            </a:r>
            <a:endParaRPr lang="en-US" altLang="ko-KR" sz="1400" b="1" dirty="0" smtClean="0">
              <a:solidFill>
                <a:schemeClr val="tx1"/>
              </a:solidFill>
              <a:latin typeface="맑은 고딕 (본문)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400" b="1" dirty="0" smtClean="0">
                <a:solidFill>
                  <a:schemeClr val="tx1"/>
                </a:solidFill>
                <a:latin typeface="맑은 고딕 (본문)"/>
              </a:rPr>
              <a:t> 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- 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영상파일 직접 첨부 불가</a:t>
            </a:r>
            <a:endParaRPr lang="en-US" altLang="ko-KR" sz="1200" b="1" dirty="0" smtClean="0">
              <a:solidFill>
                <a:schemeClr val="tx1"/>
              </a:solidFill>
              <a:latin typeface="맑은 고딕 (본문)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  <a:latin typeface="맑은 고딕 (본문)"/>
              </a:rPr>
              <a:t> 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- 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최대 </a:t>
            </a:r>
            <a:r>
              <a:rPr lang="en-US" altLang="ko-KR" sz="1200" b="1" u="sng" dirty="0" smtClean="0">
                <a:solidFill>
                  <a:schemeClr val="tx1"/>
                </a:solidFill>
                <a:latin typeface="맑은 고딕 (본문)"/>
              </a:rPr>
              <a:t>5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점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URL 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주소 기입 가능</a:t>
            </a:r>
            <a:endParaRPr lang="en-US" altLang="ko-KR" sz="1200" b="1" dirty="0" smtClean="0">
              <a:solidFill>
                <a:schemeClr val="tx1"/>
              </a:solidFill>
              <a:latin typeface="맑은 고딕 (본문)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 -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캡션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rgbClr val="0000FF"/>
                </a:solidFill>
                <a:latin typeface="맑은 고딕 (본문)"/>
              </a:rPr>
              <a:t>[</a:t>
            </a:r>
            <a:r>
              <a:rPr lang="ko-KR" altLang="en-US" sz="1200" b="1" dirty="0" smtClean="0">
                <a:solidFill>
                  <a:srgbClr val="0000FF"/>
                </a:solidFill>
                <a:latin typeface="맑은 고딕 (본문)"/>
              </a:rPr>
              <a:t>필수</a:t>
            </a:r>
            <a:r>
              <a:rPr lang="en-US" altLang="ko-KR" sz="1200" b="1" dirty="0" smtClean="0">
                <a:solidFill>
                  <a:srgbClr val="0000FF"/>
                </a:solidFill>
                <a:latin typeface="맑은 고딕 (본문)"/>
              </a:rPr>
              <a:t>] 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(</a:t>
            </a:r>
            <a:r>
              <a:rPr lang="ko-KR" altLang="en-US" sz="1200" dirty="0" err="1" smtClean="0">
                <a:solidFill>
                  <a:srgbClr val="0000FF"/>
                </a:solidFill>
                <a:latin typeface="맑은 고딕 (본문)"/>
              </a:rPr>
              <a:t>작품명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매체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러닝타임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제작연도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링크 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URL)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050" dirty="0" smtClean="0">
                <a:solidFill>
                  <a:schemeClr val="tx1"/>
                </a:solidFill>
                <a:latin typeface="맑은 고딕 (본문)"/>
              </a:rPr>
              <a:t>    ex) &lt;</a:t>
            </a:r>
            <a:r>
              <a:rPr lang="ko-KR" altLang="en-US" sz="1050" dirty="0" smtClean="0">
                <a:solidFill>
                  <a:schemeClr val="tx1"/>
                </a:solidFill>
                <a:latin typeface="맑은 고딕 (본문)"/>
              </a:rPr>
              <a:t>인천아트플랫폼</a:t>
            </a:r>
            <a:r>
              <a:rPr lang="en-US" altLang="ko-KR" sz="1050" dirty="0" smtClean="0">
                <a:solidFill>
                  <a:schemeClr val="tx1"/>
                </a:solidFill>
                <a:latin typeface="맑은 고딕 (본문)"/>
              </a:rPr>
              <a:t>&gt;, HD video, 13:00:00, </a:t>
            </a:r>
            <a:r>
              <a:rPr lang="en-US" altLang="ko-KR" sz="1050" dirty="0" smtClean="0">
                <a:solidFill>
                  <a:schemeClr val="tx1"/>
                </a:solidFill>
                <a:latin typeface="맑은 고딕 (본문)"/>
              </a:rPr>
              <a:t>2021 </a:t>
            </a:r>
            <a:r>
              <a:rPr lang="en-US" altLang="ko-KR" sz="1050" dirty="0" smtClean="0">
                <a:solidFill>
                  <a:schemeClr val="tx1"/>
                </a:solidFill>
                <a:latin typeface="맑은 고딕 (본문)"/>
              </a:rPr>
              <a:t>: www.inartplatform.kr/video/abc???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  <a:latin typeface="맑은 고딕 (본문)"/>
              </a:rPr>
              <a:t> 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-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작품 설명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[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선택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]</a:t>
            </a:r>
            <a:r>
              <a:rPr lang="en-US" altLang="ko-KR" sz="1200" b="1" dirty="0" smtClean="0">
                <a:solidFill>
                  <a:srgbClr val="0000FF"/>
                </a:solidFill>
                <a:latin typeface="맑은 고딕 (본문)"/>
              </a:rPr>
              <a:t> 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50" b="1" dirty="0" smtClean="0">
                <a:solidFill>
                  <a:srgbClr val="0000FF"/>
                </a:solidFill>
                <a:latin typeface="맑은 고딕 (본문)"/>
              </a:rPr>
              <a:t> </a:t>
            </a:r>
            <a:r>
              <a:rPr lang="en-US" altLang="ko-KR" sz="1050" b="1" dirty="0" smtClean="0">
                <a:solidFill>
                  <a:srgbClr val="0000FF"/>
                </a:solidFill>
                <a:latin typeface="맑은 고딕 (본문)"/>
              </a:rPr>
              <a:t>    </a:t>
            </a:r>
            <a:r>
              <a:rPr lang="en-US" altLang="ko-KR" sz="1050" b="1" u="sng" dirty="0" smtClean="0">
                <a:solidFill>
                  <a:srgbClr val="0000FF"/>
                </a:solidFill>
                <a:latin typeface="맑은 고딕 (본문)"/>
              </a:rPr>
              <a:t>※ </a:t>
            </a:r>
            <a:r>
              <a:rPr lang="en-US" altLang="ko-KR" sz="1050" b="1" u="sng" dirty="0" smtClean="0">
                <a:solidFill>
                  <a:srgbClr val="0000FF"/>
                </a:solidFill>
                <a:latin typeface="맑은 고딕 (본문)"/>
              </a:rPr>
              <a:t>URL</a:t>
            </a:r>
            <a:r>
              <a:rPr lang="ko-KR" altLang="en-US" sz="1050" b="1" u="sng" dirty="0" smtClean="0">
                <a:solidFill>
                  <a:srgbClr val="0000FF"/>
                </a:solidFill>
                <a:latin typeface="맑은 고딕 (본문)"/>
              </a:rPr>
              <a:t>의 경우</a:t>
            </a:r>
            <a:r>
              <a:rPr lang="en-US" altLang="ko-KR" sz="1050" b="1" u="sng" dirty="0" smtClean="0">
                <a:solidFill>
                  <a:srgbClr val="0000FF"/>
                </a:solidFill>
                <a:latin typeface="맑은 고딕 (본문)"/>
              </a:rPr>
              <a:t>, PDF </a:t>
            </a:r>
            <a:r>
              <a:rPr lang="ko-KR" altLang="en-US" sz="1050" b="1" u="sng" dirty="0" smtClean="0">
                <a:solidFill>
                  <a:srgbClr val="0000FF"/>
                </a:solidFill>
                <a:latin typeface="맑은 고딕 (본문)"/>
              </a:rPr>
              <a:t>변환 후 링크가 작동하는 지 필히 </a:t>
            </a:r>
            <a:r>
              <a:rPr lang="ko-KR" altLang="en-US" sz="1050" b="1" u="sng" dirty="0" smtClean="0">
                <a:solidFill>
                  <a:srgbClr val="0000FF"/>
                </a:solidFill>
                <a:latin typeface="맑은 고딕 (본문)"/>
              </a:rPr>
              <a:t>확인</a:t>
            </a:r>
            <a:endParaRPr lang="en-US" altLang="ko-KR" sz="1050" b="1" dirty="0" smtClean="0">
              <a:solidFill>
                <a:srgbClr val="0000FF"/>
              </a:solidFill>
              <a:latin typeface="맑은 고딕 (본문)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테마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Crane</Template>
  <TotalTime>541</TotalTime>
  <Words>340</Words>
  <Application>Microsoft Office PowerPoint</Application>
  <PresentationFormat>화면 슬라이드 쇼(4:3)</PresentationFormat>
  <Paragraphs>38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테마1</vt:lpstr>
      <vt:lpstr>슬라이드 1</vt:lpstr>
      <vt:lpstr>슬라이드 2</vt:lpstr>
      <vt:lpstr>슬라이드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인천문화재단</dc:creator>
  <cp:lastModifiedBy>이은진</cp:lastModifiedBy>
  <cp:revision>18</cp:revision>
  <dcterms:created xsi:type="dcterms:W3CDTF">2020-10-14T06:47:59Z</dcterms:created>
  <dcterms:modified xsi:type="dcterms:W3CDTF">2021-12-27T01:03:10Z</dcterms:modified>
</cp:coreProperties>
</file>