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C2294E-F008-4471-9590-D6E25C3D0721}" type="datetimeFigureOut">
              <a:rPr lang="ko-KR" altLang="en-US" smtClean="0"/>
              <a:pPr/>
              <a:t>2026-05-29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D860-A516-4DE9-B2C2-27DF562A22E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103524" y="116632"/>
            <a:ext cx="389241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latin typeface="+mn-lt"/>
              </a:rPr>
              <a:t>2026 </a:t>
            </a:r>
            <a:r>
              <a:rPr lang="ko-KR" altLang="en-US" sz="1050" b="1" dirty="0" smtClean="0">
                <a:latin typeface="+mn-lt"/>
              </a:rPr>
              <a:t>인천아트플랫폼 지역연계 프로젝트 </a:t>
            </a:r>
            <a:r>
              <a:rPr lang="en-US" altLang="ko-KR" sz="1050" b="1" dirty="0" smtClean="0">
                <a:latin typeface="+mn-lt"/>
              </a:rPr>
              <a:t>&lt;IAP </a:t>
            </a:r>
            <a:r>
              <a:rPr lang="ko-KR" altLang="en-US" sz="1050" b="1" dirty="0" err="1" smtClean="0">
                <a:latin typeface="+mn-lt"/>
              </a:rPr>
              <a:t>아트랩</a:t>
            </a:r>
            <a:r>
              <a:rPr lang="en-US" altLang="ko-KR" sz="1050" b="1" dirty="0" smtClean="0">
                <a:latin typeface="+mn-lt"/>
              </a:rPr>
              <a:t>&gt;</a:t>
            </a:r>
            <a:r>
              <a:rPr lang="en-US" altLang="ko-KR" sz="1050" b="1" baseline="0" dirty="0" smtClean="0">
                <a:latin typeface="+mn-lt"/>
              </a:rPr>
              <a:t> </a:t>
            </a:r>
            <a:r>
              <a:rPr lang="ko-KR" altLang="en-US" sz="1050" b="1" baseline="0" dirty="0" smtClean="0">
                <a:latin typeface="+mn-lt"/>
              </a:rPr>
              <a:t>공모</a:t>
            </a:r>
            <a:endParaRPr lang="ko-KR" altLang="en-US" sz="1050" b="1" dirty="0">
              <a:latin typeface="+mn-lt"/>
            </a:endParaRPr>
          </a:p>
        </p:txBody>
      </p:sp>
      <p:pic>
        <p:nvPicPr>
          <p:cNvPr id="1026" name="Picture 2" descr="C:\Users\한옥조\OneDrive\바탕 화면\중요 서식\2022 인턴교육자료(은진)\1. 인천아트플랫폼 기관자료\로고\아트만로고_그레이 - 복사본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56376" y="116632"/>
            <a:ext cx="950912" cy="37782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inartplatform.kr/home/home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806860" y="836712"/>
            <a:ext cx="7507183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2026 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인천아트플랫폼 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지역연계 프로젝트 </a:t>
            </a: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IAP </a:t>
            </a:r>
            <a:r>
              <a:rPr lang="ko-KR" alt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아트랩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프로젝트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공모</a:t>
            </a: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–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포트폴리오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endParaRPr lang="en-US" altLang="ko-KR" sz="2800" b="1" dirty="0"/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>
            <a:off x="817207" y="2895599"/>
            <a:ext cx="7507643" cy="3485729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기획자 명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)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en-US" altLang="ko-KR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※ </a:t>
            </a:r>
            <a:r>
              <a:rPr lang="ko-KR" altLang="en-US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본명 기입</a:t>
            </a:r>
            <a:r>
              <a:rPr lang="en-US" altLang="ko-KR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, </a:t>
            </a:r>
            <a:r>
              <a:rPr lang="ko-KR" altLang="en-US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필명 사용시 본명과 병기 </a:t>
            </a:r>
            <a:r>
              <a:rPr lang="en-US" altLang="ko-KR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ko-KR" altLang="en-US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본명</a:t>
            </a:r>
            <a:r>
              <a:rPr lang="en-US" altLang="ko-KR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필명</a:t>
            </a:r>
            <a:r>
              <a:rPr lang="en-US" altLang="ko-KR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)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en-US" altLang="ko-KR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※ </a:t>
            </a:r>
            <a:r>
              <a:rPr lang="ko-KR" altLang="en-US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생년월일 앞 </a:t>
            </a:r>
            <a:r>
              <a:rPr lang="en-US" altLang="ko-KR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6</a:t>
            </a:r>
            <a:r>
              <a:rPr lang="ko-KR" altLang="en-US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자리 </a:t>
            </a:r>
            <a:r>
              <a:rPr lang="en-US" altLang="ko-KR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ex) 960309 </a:t>
            </a:r>
            <a:endParaRPr kumimoji="0" lang="en-US" altLang="ko-KR" sz="2000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운영 프로젝트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분야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  </a:t>
            </a:r>
          </a:p>
          <a:p>
            <a:pPr fontAlgn="t">
              <a:lnSpc>
                <a:spcPct val="150000"/>
              </a:lnSpc>
            </a:pPr>
            <a:r>
              <a:rPr lang="en-US" altLang="ko-KR" sz="2000" dirty="0" smtClean="0"/>
              <a:t>[   ] </a:t>
            </a:r>
            <a:r>
              <a:rPr lang="ko-KR" altLang="en-US" sz="2000" dirty="0" smtClean="0"/>
              <a:t>시각예술 </a:t>
            </a:r>
            <a:r>
              <a:rPr lang="en-US" altLang="ko-KR" sz="2000" dirty="0" smtClean="0"/>
              <a:t>[   ] </a:t>
            </a:r>
            <a:r>
              <a:rPr lang="ko-KR" altLang="en-US" sz="2000" dirty="0" smtClean="0"/>
              <a:t>사진 </a:t>
            </a:r>
            <a:r>
              <a:rPr lang="en-US" altLang="ko-KR" sz="2000" dirty="0" smtClean="0"/>
              <a:t>[   ] </a:t>
            </a:r>
            <a:r>
              <a:rPr lang="ko-KR" altLang="en-US" sz="2000" dirty="0" smtClean="0"/>
              <a:t>디자인 </a:t>
            </a:r>
            <a:r>
              <a:rPr lang="en-US" altLang="ko-KR" sz="2000" dirty="0" smtClean="0"/>
              <a:t>[   ] </a:t>
            </a:r>
            <a:r>
              <a:rPr lang="ko-KR" altLang="en-US" sz="2000" dirty="0" smtClean="0"/>
              <a:t>일러스트 </a:t>
            </a:r>
            <a:r>
              <a:rPr lang="en-US" altLang="ko-KR" sz="2000" dirty="0" smtClean="0"/>
              <a:t>[   ] </a:t>
            </a:r>
            <a:r>
              <a:rPr lang="ko-KR" altLang="en-US" sz="2000" dirty="0" err="1" smtClean="0"/>
              <a:t>웹툰</a:t>
            </a:r>
            <a:r>
              <a:rPr lang="ko-KR" altLang="en-US" sz="2000" dirty="0" smtClean="0"/>
              <a:t> </a:t>
            </a:r>
          </a:p>
          <a:p>
            <a:pPr fontAlgn="t">
              <a:lnSpc>
                <a:spcPct val="150000"/>
              </a:lnSpc>
            </a:pPr>
            <a:r>
              <a:rPr lang="en-US" altLang="ko-KR" sz="2000" dirty="0" smtClean="0"/>
              <a:t>[   ] </a:t>
            </a:r>
            <a:r>
              <a:rPr lang="ko-KR" altLang="en-US" sz="2000" dirty="0" smtClean="0"/>
              <a:t>공연예술 </a:t>
            </a:r>
            <a:r>
              <a:rPr lang="en-US" altLang="ko-KR" sz="2000" dirty="0" smtClean="0"/>
              <a:t>[   ] </a:t>
            </a:r>
            <a:r>
              <a:rPr lang="ko-KR" altLang="en-US" sz="2000" dirty="0" smtClean="0"/>
              <a:t>다원예술 </a:t>
            </a:r>
            <a:r>
              <a:rPr lang="en-US" altLang="ko-KR" sz="2000" dirty="0" smtClean="0"/>
              <a:t>[   ] </a:t>
            </a:r>
            <a:r>
              <a:rPr lang="ko-KR" altLang="en-US" sz="2000" dirty="0" smtClean="0"/>
              <a:t>출판 </a:t>
            </a:r>
            <a:r>
              <a:rPr lang="en-US" altLang="ko-KR" sz="2000" dirty="0" smtClean="0"/>
              <a:t>[   ] </a:t>
            </a:r>
            <a:r>
              <a:rPr lang="ko-KR" altLang="en-US" sz="2000" dirty="0" smtClean="0"/>
              <a:t>예술교육 </a:t>
            </a:r>
            <a:endParaRPr lang="en-US" altLang="ko-KR" sz="2000" dirty="0" smtClean="0"/>
          </a:p>
          <a:p>
            <a:pPr fontAlgn="t">
              <a:lnSpc>
                <a:spcPct val="150000"/>
              </a:lnSpc>
            </a:pPr>
            <a:r>
              <a:rPr lang="en-US" altLang="ko-KR" sz="2000" dirty="0" smtClean="0"/>
              <a:t>[   ] </a:t>
            </a:r>
            <a:r>
              <a:rPr lang="ko-KR" altLang="en-US" sz="2000" dirty="0" smtClean="0"/>
              <a:t>기타 </a:t>
            </a:r>
            <a:r>
              <a:rPr lang="en-US" altLang="ko-KR" sz="2000" dirty="0" smtClean="0"/>
              <a:t>(		)</a:t>
            </a: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defRPr/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 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 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cxnSp>
        <p:nvCxnSpPr>
          <p:cNvPr id="7" name="직선 연결선 6"/>
          <p:cNvCxnSpPr>
            <a:cxnSpLocks/>
          </p:cNvCxnSpPr>
          <p:nvPr/>
        </p:nvCxnSpPr>
        <p:spPr>
          <a:xfrm flipV="1">
            <a:off x="847725" y="2343150"/>
            <a:ext cx="7477125" cy="952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0"/>
            <a:ext cx="5868144" cy="12926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안내 문구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하늘색 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박스</a:t>
            </a:r>
            <a:r>
              <a:rPr lang="en-US" altLang="ko-KR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15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</a:t>
            </a:r>
            <a:r>
              <a:rPr lang="ko-KR" altLang="en-US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이내</a:t>
            </a:r>
            <a:r>
              <a:rPr lang="en-US" altLang="ko-KR" sz="8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15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</a:t>
            </a:r>
            <a:r>
              <a:rPr lang="ko-KR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이내만 심사에 반영</a:t>
            </a:r>
            <a:r>
              <a:rPr lang="en-US" altLang="ko-KR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이내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제출 가능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이미지 </a:t>
            </a:r>
            <a:r>
              <a:rPr lang="en-US" altLang="ko-KR" sz="800" b="1" dirty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>
                <a:latin typeface="+mn-ea"/>
                <a:cs typeface="Arial" pitchFamily="34" charset="0"/>
              </a:rPr>
              <a:t> 그룹일 경우</a:t>
            </a:r>
            <a:r>
              <a:rPr lang="en-US" altLang="ko-KR" sz="800" b="1" dirty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>
                <a:latin typeface="+mn-ea"/>
                <a:cs typeface="Arial" pitchFamily="34" charset="0"/>
              </a:rPr>
              <a:t>: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[IAP </a:t>
            </a:r>
            <a:r>
              <a:rPr lang="ko-KR" altLang="en-US" sz="800" b="1" dirty="0" err="1" smtClean="0">
                <a:solidFill>
                  <a:srgbClr val="0000FF"/>
                </a:solidFill>
                <a:latin typeface="+mn-ea"/>
                <a:cs typeface="Arial" pitchFamily="34" charset="0"/>
              </a:rPr>
              <a:t>아트랩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]_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신청자명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또는 단체명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)_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endParaRPr lang="en-US" altLang="ko-KR" sz="8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85852" y="719123"/>
            <a:ext cx="6786610" cy="540147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※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제출 시 본 안내 문구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(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하늘색 박스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)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삭제 후 제출</a:t>
            </a:r>
            <a:endParaRPr lang="en-US" altLang="ko-KR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itchFamily="34" charset="0"/>
            </a:endParaRPr>
          </a:p>
          <a:p>
            <a:pPr lvl="0">
              <a:lnSpc>
                <a:spcPct val="150000"/>
              </a:lnSpc>
              <a:defRPr/>
            </a:pPr>
            <a:endParaRPr kumimoji="0" lang="en-US" altLang="ko-K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kumimoji="0" lang="en-US" altLang="ko-K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[</a:t>
            </a:r>
            <a:r>
              <a:rPr kumimoji="0"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작성방법 </a:t>
            </a:r>
            <a:r>
              <a:rPr kumimoji="0" lang="ko-KR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안내</a:t>
            </a:r>
            <a:r>
              <a:rPr kumimoji="0" lang="en-US" altLang="ko-K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]</a:t>
            </a:r>
            <a:endParaRPr kumimoji="0" lang="en-US" altLang="ko-K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주요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프로젝트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이미지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프로젝트 전경 등 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-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필수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캡션 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i="1" dirty="0" smtClean="0">
                <a:solidFill>
                  <a:srgbClr val="0000FF"/>
                </a:solidFill>
                <a:latin typeface="+mn-ea"/>
              </a:rPr>
              <a:t>   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프로젝트 명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장르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 연도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장소 등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프로젝트 설명</a:t>
            </a:r>
            <a:endParaRPr lang="en-US" altLang="ko-KR" sz="14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영상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기록영상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등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영상파일 직접 첨부 불가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최대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점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URL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주소 기입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가능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필수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캡션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프로젝트 명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연도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링크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URL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ex) &lt;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인천아트플랫폼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&gt;, 1:27:30, 2021,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hlinkClick r:id="rId2"/>
              </a:rPr>
              <a:t>https://inartplatform.kr/home/home</a:t>
            </a: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-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프로젝트 설명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200" dirty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   </a:t>
            </a:r>
            <a:r>
              <a:rPr lang="en-US" altLang="ko-KR" sz="1200" b="1" u="sng" dirty="0">
                <a:solidFill>
                  <a:schemeClr val="tx1"/>
                </a:solidFill>
                <a:latin typeface="+mn-ea"/>
              </a:rPr>
              <a:t>※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URL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은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PDF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로 변환한 이후에도 정상적으로 작동하는지 반드시 확인해주시기 바랍니다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.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290</Words>
  <Application>Microsoft Office PowerPoint</Application>
  <PresentationFormat>화면 슬라이드 쇼(4:3)</PresentationFormat>
  <Paragraphs>46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황소영</dc:creator>
  <cp:lastModifiedBy>황소영</cp:lastModifiedBy>
  <cp:revision>10</cp:revision>
  <dcterms:created xsi:type="dcterms:W3CDTF">2026-05-17T23:36:52Z</dcterms:created>
  <dcterms:modified xsi:type="dcterms:W3CDTF">2026-05-29T02:19:14Z</dcterms:modified>
</cp:coreProperties>
</file>