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D1E614C2-D60E-4FD3-898A-EAFA421B8E94}">
          <p14:sldIdLst/>
        </p14:section>
        <p14:section name="제목 없는 구역" id="{C65F9991-B66E-4D9A-9152-4D3D178F6B42}">
          <p14:sldIdLst>
            <p14:sldId id="256"/>
            <p14:sldId id="257"/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4200"/>
    <a:srgbClr val="3F90FE"/>
    <a:srgbClr val="D1E5FE"/>
    <a:srgbClr val="3D93FF"/>
    <a:srgbClr val="FF66FF"/>
    <a:srgbClr val="D60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94" autoAdjust="0"/>
    <p:restoredTop sz="96318" autoAdjust="0"/>
  </p:normalViewPr>
  <p:slideViewPr>
    <p:cSldViewPr snapToGrid="0">
      <p:cViewPr varScale="1">
        <p:scale>
          <a:sx n="113" d="100"/>
          <a:sy n="113" d="100"/>
        </p:scale>
        <p:origin x="199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3313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2026-01-22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35365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2026 </a:t>
            </a:r>
            <a:r>
              <a:rPr lang="ko-KR" altLang="en-US" sz="1050" b="1" dirty="0">
                <a:latin typeface="+mj-ea"/>
                <a:ea typeface="+mj-ea"/>
              </a:rPr>
              <a:t>창작스튜디오 프로젝트 공모 신청 </a:t>
            </a:r>
            <a:r>
              <a:rPr lang="en-US" altLang="ko-KR" sz="1050" b="1" dirty="0">
                <a:latin typeface="+mj-ea"/>
                <a:ea typeface="+mj-ea"/>
              </a:rPr>
              <a:t>- </a:t>
            </a:r>
            <a:r>
              <a:rPr lang="ko-KR" altLang="en-US" sz="1050" b="1" dirty="0">
                <a:latin typeface="+mj-ea"/>
                <a:ea typeface="+mj-ea"/>
              </a:rPr>
              <a:t>예술이론부문</a:t>
            </a:r>
          </a:p>
        </p:txBody>
      </p:sp>
    </p:spTree>
    <p:extLst>
      <p:ext uri="{BB962C8B-B14F-4D97-AF65-F5344CB8AC3E}">
        <p14:creationId xmlns:p14="http://schemas.microsoft.com/office/powerpoint/2010/main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046894" y="1196752"/>
            <a:ext cx="4620176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latin typeface="+mn-ea"/>
              </a:rPr>
              <a:t>2026 </a:t>
            </a:r>
            <a:r>
              <a:rPr lang="ko-KR" altLang="en-US" sz="2800" b="1" dirty="0"/>
              <a:t>인천아트플랫폼 </a:t>
            </a:r>
            <a:endParaRPr lang="en-US" altLang="ko-KR" sz="2800" b="1" dirty="0"/>
          </a:p>
          <a:p>
            <a:pPr algn="ctr"/>
            <a:r>
              <a:rPr lang="ko-KR" altLang="en-US" sz="2800" b="1" dirty="0">
                <a:latin typeface="+mn-ea"/>
              </a:rPr>
              <a:t>창작스튜디오 프로젝트공모</a:t>
            </a:r>
            <a:endParaRPr lang="en-US" altLang="ko-KR" sz="2800" b="1" dirty="0">
              <a:latin typeface="+mn-ea"/>
            </a:endParaRPr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예술이론부문</a:t>
            </a:r>
            <a:endParaRPr lang="ko-KR" altLang="en-US" sz="2800" dirty="0"/>
          </a:p>
          <a:p>
            <a:pPr algn="ctr"/>
            <a:r>
              <a:rPr lang="ko-KR" altLang="en-US" sz="2800" b="1" dirty="0"/>
              <a:t>포트폴리오 접수</a:t>
            </a:r>
            <a:endParaRPr lang="en-US" altLang="ko-KR" sz="2800" b="1" dirty="0"/>
          </a:p>
        </p:txBody>
      </p:sp>
      <p:cxnSp>
        <p:nvCxnSpPr>
          <p:cNvPr id="6" name="직선 연결선 5"/>
          <p:cNvCxnSpPr>
            <a:cxnSpLocks/>
            <a:stCxn id="5" idx="1"/>
            <a:endCxn id="5" idx="3"/>
          </p:cNvCxnSpPr>
          <p:nvPr/>
        </p:nvCxnSpPr>
        <p:spPr>
          <a:xfrm>
            <a:off x="2046894" y="2320137"/>
            <a:ext cx="4620176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5868144" cy="145353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연두색 박스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시각예술부문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공연예술부문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latin typeface="+mn-ea"/>
                <a:cs typeface="Arial" pitchFamily="34" charset="0"/>
              </a:rPr>
              <a:t>다원예술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latin typeface="+mn-ea"/>
                <a:cs typeface="Arial" pitchFamily="34" charset="0"/>
              </a:rPr>
              <a:t>부문</a:t>
            </a:r>
            <a:r>
              <a:rPr lang="en-US" altLang="ko-KR" sz="800" b="1" dirty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예술이론 부문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latin typeface="+mn-ea"/>
                <a:cs typeface="Arial" pitchFamily="34" charset="0"/>
              </a:rPr>
              <a:t>선택 후 각 양식에 맞춰 기입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작품 이미지 </a:t>
            </a:r>
            <a:r>
              <a:rPr lang="en-US" altLang="ko-KR" sz="800" b="1" dirty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그룹일 경우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 </a:t>
            </a:r>
            <a:r>
              <a:rPr lang="ko-KR" altLang="en-US" sz="800" b="1" dirty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 2026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창작스튜디오 프로젝트 공모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2" name="부제목 2"/>
          <p:cNvSpPr txBox="1">
            <a:spLocks/>
          </p:cNvSpPr>
          <p:nvPr/>
        </p:nvSpPr>
        <p:spPr>
          <a:xfrm>
            <a:off x="798157" y="3933056"/>
            <a:ext cx="7226614" cy="2423782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전시기획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2000" b="1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공연</a:t>
            </a:r>
            <a:r>
              <a:rPr lang="ko-KR" altLang="en-US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기획</a:t>
            </a: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평론 및 이론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             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미술사 및 연구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743466" y="4013857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>
                <a:solidFill>
                  <a:srgbClr val="0000FF"/>
                </a:solidFill>
              </a:rPr>
              <a:t>대표자 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198547" y="4644344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>
                <a:solidFill>
                  <a:srgbClr val="0000FF"/>
                </a:solidFill>
              </a:rPr>
              <a:t>6</a:t>
            </a:r>
            <a:r>
              <a:rPr lang="ko-KR" altLang="en-US" sz="1000" b="1" dirty="0">
                <a:solidFill>
                  <a:srgbClr val="0000FF"/>
                </a:solidFill>
              </a:rPr>
              <a:t>자리</a:t>
            </a:r>
            <a:r>
              <a:rPr lang="en-US" altLang="ko-KR" sz="1000" b="1" dirty="0">
                <a:solidFill>
                  <a:srgbClr val="0000FF"/>
                </a:solidFill>
              </a:rPr>
              <a:t> ex) 211227</a:t>
            </a:r>
            <a:endParaRPr lang="ko-KR" altLang="en-US" sz="1000" dirty="0"/>
          </a:p>
        </p:txBody>
      </p:sp>
      <p:sp>
        <p:nvSpPr>
          <p:cNvPr id="15" name="직사각형 14"/>
          <p:cNvSpPr/>
          <p:nvPr/>
        </p:nvSpPr>
        <p:spPr>
          <a:xfrm>
            <a:off x="1000421" y="5603486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분야에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EAE405-2751-4448-89E4-3C0E00137D2B}"/>
              </a:ext>
            </a:extLst>
          </p:cNvPr>
          <p:cNvSpPr txBox="1"/>
          <p:nvPr/>
        </p:nvSpPr>
        <p:spPr>
          <a:xfrm>
            <a:off x="2027021" y="854660"/>
            <a:ext cx="4938928" cy="5712013"/>
          </a:xfrm>
          <a:prstGeom prst="rect">
            <a:avLst/>
          </a:prstGeom>
          <a:solidFill>
            <a:srgbClr val="92D050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작성 시 본 안내문구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연두색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는 모두 삭제 후 제출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b="1" dirty="0">
                <a:solidFill>
                  <a:schemeClr val="bg1"/>
                </a:solidFill>
                <a:latin typeface="+mn-ea"/>
              </a:rPr>
              <a:t>작성방법 안내 </a:t>
            </a:r>
            <a:r>
              <a:rPr lang="en-US" altLang="ko-KR" b="1" dirty="0">
                <a:solidFill>
                  <a:schemeClr val="bg1"/>
                </a:solidFill>
                <a:latin typeface="+mn-ea"/>
              </a:rPr>
              <a:t>– </a:t>
            </a:r>
            <a:r>
              <a:rPr lang="ko-KR" altLang="en-US" b="1" dirty="0">
                <a:solidFill>
                  <a:srgbClr val="0000FF"/>
                </a:solidFill>
                <a:latin typeface="+mn-ea"/>
              </a:rPr>
              <a:t>예술이론부문</a:t>
            </a:r>
            <a:r>
              <a:rPr lang="en-US" altLang="ko-KR" b="1" dirty="0">
                <a:solidFill>
                  <a:schemeClr val="bg1"/>
                </a:solidFill>
                <a:latin typeface="+mn-ea"/>
              </a:rPr>
              <a:t>]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prstClr val="black"/>
                </a:solidFill>
                <a:latin typeface="+mn-ea"/>
              </a:rPr>
              <a:t>■ </a:t>
            </a:r>
            <a:r>
              <a:rPr lang="ko-KR" altLang="en-US" sz="1200" b="1" dirty="0">
                <a:solidFill>
                  <a:prstClr val="black"/>
                </a:solidFill>
                <a:latin typeface="+mn-ea"/>
              </a:rPr>
              <a:t>전시</a:t>
            </a:r>
            <a:r>
              <a:rPr lang="en-US" altLang="ko-KR" sz="1200" b="1" dirty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1200" b="1" dirty="0">
                <a:solidFill>
                  <a:prstClr val="black"/>
                </a:solidFill>
                <a:latin typeface="+mn-ea"/>
              </a:rPr>
              <a:t>공연기획</a:t>
            </a:r>
            <a:endParaRPr lang="en-US" altLang="ko-KR" sz="1200" b="1" dirty="0">
              <a:solidFill>
                <a:prstClr val="black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prstClr val="black"/>
                </a:solidFill>
                <a:latin typeface="+mn-ea"/>
              </a:rPr>
              <a:t> 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prstClr val="black"/>
                </a:solidFill>
                <a:latin typeface="+mn-ea"/>
              </a:rPr>
              <a:t>-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활동 경력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전시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공연기획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학술지 및 미술 전문지 기고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출판 등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)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을 중심으로 포함하여 제출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     :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전시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/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공연 제목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주제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전시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/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공연기간 및 장소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참여작가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참고사진 등</a:t>
            </a:r>
            <a:endParaRPr lang="en-US" altLang="ko-KR" sz="1200" dirty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 </a:t>
            </a:r>
            <a:r>
              <a:rPr lang="en-US" altLang="ko-KR" sz="1200" b="1" dirty="0">
                <a:solidFill>
                  <a:prstClr val="black"/>
                </a:solidFill>
                <a:latin typeface="+mn-ea"/>
              </a:rPr>
              <a:t>- </a:t>
            </a:r>
            <a:r>
              <a:rPr lang="ko-KR" altLang="en-US" sz="1200" b="1" dirty="0" err="1">
                <a:solidFill>
                  <a:prstClr val="black"/>
                </a:solidFill>
                <a:latin typeface="+mn-ea"/>
              </a:rPr>
              <a:t>아카이브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포스터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 err="1">
                <a:solidFill>
                  <a:prstClr val="black"/>
                </a:solidFill>
                <a:latin typeface="+mn-ea"/>
              </a:rPr>
              <a:t>리플릿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보도자료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영상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(URL)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 등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)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-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연구논문 등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 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-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기타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관련 시각연구 활동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예술관련 기획 등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prstClr val="black"/>
                </a:solidFill>
                <a:latin typeface="+mn-ea"/>
              </a:rPr>
              <a:t>■ </a:t>
            </a:r>
            <a:r>
              <a:rPr lang="ko-KR" altLang="en-US" sz="1200" b="1" dirty="0">
                <a:solidFill>
                  <a:prstClr val="black"/>
                </a:solidFill>
                <a:latin typeface="+mn-ea"/>
              </a:rPr>
              <a:t>연구분야</a:t>
            </a:r>
            <a:endParaRPr lang="en-US" altLang="ko-KR" sz="1200" b="1" dirty="0">
              <a:solidFill>
                <a:prstClr val="black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prstClr val="black"/>
                </a:solidFill>
                <a:latin typeface="+mn-ea"/>
              </a:rPr>
              <a:t>  -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연구 경력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논문 게재 내역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학술지 및 미술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공연 전문지 기고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출판 등</a:t>
            </a:r>
            <a:r>
              <a:rPr lang="en-US" altLang="ko-KR" sz="1200" b="1" u="sng" dirty="0">
                <a:solidFill>
                  <a:prstClr val="black"/>
                </a:solidFill>
                <a:latin typeface="+mn-ea"/>
              </a:rPr>
              <a:t>)</a:t>
            </a:r>
            <a:r>
              <a:rPr lang="ko-KR" altLang="en-US" sz="1200" b="1" u="sng" dirty="0">
                <a:solidFill>
                  <a:prstClr val="black"/>
                </a:solidFill>
                <a:latin typeface="+mn-ea"/>
              </a:rPr>
              <a:t>을 중심으로 포함하여 제출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     :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논문제목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주제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연구연도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논문 요약서 등 </a:t>
            </a:r>
            <a:endParaRPr lang="en-US" altLang="ko-KR" sz="1200" dirty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기타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관련 시각연구 활동 및 예술이론 연구 등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b="1" dirty="0">
                <a:solidFill>
                  <a:prstClr val="black"/>
                </a:solidFill>
                <a:latin typeface="+mn-ea"/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u="sng" dirty="0">
                <a:solidFill>
                  <a:srgbClr val="0000FF"/>
                </a:solidFill>
                <a:latin typeface="+mn-ea"/>
              </a:rPr>
              <a:t>※ URL</a:t>
            </a:r>
            <a:r>
              <a:rPr lang="ko-KR" altLang="en-US" sz="1200" b="1" u="sng" dirty="0">
                <a:solidFill>
                  <a:srgbClr val="0000FF"/>
                </a:solidFill>
                <a:latin typeface="+mn-ea"/>
              </a:rPr>
              <a:t>의 경우</a:t>
            </a:r>
            <a:r>
              <a:rPr lang="en-US" altLang="ko-KR" sz="1200" b="1" u="sng" dirty="0">
                <a:solidFill>
                  <a:srgbClr val="0000FF"/>
                </a:solidFill>
                <a:latin typeface="+mn-ea"/>
              </a:rPr>
              <a:t>, PDF </a:t>
            </a:r>
            <a:r>
              <a:rPr lang="ko-KR" altLang="en-US" sz="1200" b="1" u="sng" dirty="0">
                <a:solidFill>
                  <a:srgbClr val="0000FF"/>
                </a:solidFill>
                <a:latin typeface="+mn-ea"/>
              </a:rPr>
              <a:t>변환 후 링크가 작동하는 지 필히 확인</a:t>
            </a:r>
            <a:endParaRPr lang="en-US" altLang="ko-KR" sz="1200" b="1" u="sng" dirty="0">
              <a:solidFill>
                <a:srgbClr val="0000FF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표지포함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20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페이지 이내 작성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용량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20MB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이내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),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자유형식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theme/theme1.xml><?xml version="1.0" encoding="utf-8"?>
<a:theme xmlns:a="http://schemas.openxmlformats.org/drawingml/2006/main" name="인천아트플랫폼 2023년 입주 예술가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374</Words>
  <Application>Microsoft Office PowerPoint</Application>
  <PresentationFormat>화면 슬라이드 쇼(4:3)</PresentationFormat>
  <Paragraphs>40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맑은 고딕</vt:lpstr>
      <vt:lpstr>맑은 고딕 (본문)</vt:lpstr>
      <vt:lpstr>Arial</vt:lpstr>
      <vt:lpstr>Calibri</vt:lpstr>
      <vt:lpstr>인천아트플랫폼 2023년 입주 예술가 지원 신청- 시각예술부문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user</cp:lastModifiedBy>
  <cp:revision>22</cp:revision>
  <dcterms:created xsi:type="dcterms:W3CDTF">2023-02-17T10:46:44Z</dcterms:created>
  <dcterms:modified xsi:type="dcterms:W3CDTF">2026-01-22T04:28:34Z</dcterms:modified>
</cp:coreProperties>
</file>