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FF"/>
    <a:srgbClr val="D600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78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0A396F-922C-4B93-9D2B-7CC0AA2248B0}" type="datetimeFigureOut">
              <a:rPr lang="ko-KR" altLang="en-US" smtClean="0"/>
              <a:pPr/>
              <a:t>2023-02-20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B104C-678C-4A8C-A8B7-03CF8B6F96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1F5D-A659-4E7E-8ADB-DBD5A86DFC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73247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FD8A302-822E-4515-9D26-386C8FC61DC1}"/>
              </a:ext>
            </a:extLst>
          </p:cNvPr>
          <p:cNvSpPr txBox="1"/>
          <p:nvPr userDrawn="1"/>
        </p:nvSpPr>
        <p:spPr>
          <a:xfrm>
            <a:off x="138547" y="94536"/>
            <a:ext cx="38042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+mj-ea"/>
                <a:ea typeface="+mj-ea"/>
              </a:rPr>
              <a:t>2023 </a:t>
            </a:r>
            <a:r>
              <a:rPr lang="ko-KR" altLang="en-US" sz="1200" b="1" dirty="0">
                <a:latin typeface="+mj-ea"/>
                <a:ea typeface="+mj-ea"/>
              </a:rPr>
              <a:t>인천예술가스튜디오지원 공모 신청 </a:t>
            </a:r>
            <a:r>
              <a:rPr lang="en-US" altLang="ko-KR" sz="1200" b="1" dirty="0">
                <a:latin typeface="+mj-ea"/>
                <a:ea typeface="+mj-ea"/>
              </a:rPr>
              <a:t>- </a:t>
            </a:r>
            <a:r>
              <a:rPr lang="ko-KR" altLang="en-US" sz="1200" b="1" dirty="0">
                <a:latin typeface="+mj-ea"/>
                <a:ea typeface="+mj-ea"/>
              </a:rPr>
              <a:t>시각예술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852F8E39-E1B3-4380-8319-9BFE171A32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3175" r="-2413"/>
          <a:stretch/>
        </p:blipFill>
        <p:spPr>
          <a:xfrm>
            <a:off x="7588246" y="94536"/>
            <a:ext cx="1533234" cy="53126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91F5D-A659-4E7E-8ADB-DBD5A86DFC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6916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부제목 2"/>
          <p:cNvSpPr txBox="1">
            <a:spLocks/>
          </p:cNvSpPr>
          <p:nvPr/>
        </p:nvSpPr>
        <p:spPr>
          <a:xfrm>
            <a:off x="1187624" y="3933056"/>
            <a:ext cx="7226614" cy="2423782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평면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입체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사진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영상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  <a:endParaRPr kumimoji="0" lang="en-US" altLang="ko-KR" sz="2000" b="1" i="0" u="none" strike="noStrike" kern="1200" cap="none" spc="0" normalizeH="0" baseline="0" noProof="0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             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미디어아트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커뮤니티아트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kumimoji="0" lang="en-US" altLang="ko-KR" sz="2000" b="1" i="0" u="none" strike="noStrike" kern="1200" cap="none" spc="0" normalizeH="0" baseline="0" noProof="0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02458" y="1329755"/>
            <a:ext cx="4947187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 smtClean="0"/>
              <a:t>2023 </a:t>
            </a:r>
            <a:r>
              <a:rPr lang="ko-KR" altLang="en-US" sz="2800" b="1" dirty="0" smtClean="0"/>
              <a:t>인천예술가스튜디오지원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공모 신청</a:t>
            </a:r>
            <a:endParaRPr lang="en-US" altLang="ko-KR" sz="2800" b="1" dirty="0" smtClean="0"/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시각예술 부문</a:t>
            </a:r>
            <a:endParaRPr lang="ko-KR" altLang="en-US" sz="2800" dirty="0" smtClean="0"/>
          </a:p>
          <a:p>
            <a:pPr algn="ctr"/>
            <a:r>
              <a:rPr lang="ko-KR" altLang="en-US" sz="2800" b="1" dirty="0" smtClean="0"/>
              <a:t>포트폴리오 접수</a:t>
            </a:r>
            <a:endParaRPr lang="en-US" altLang="ko-KR" sz="2800" b="1" dirty="0" smtClean="0"/>
          </a:p>
        </p:txBody>
      </p:sp>
      <p:cxnSp>
        <p:nvCxnSpPr>
          <p:cNvPr id="12" name="직선 연결선 11"/>
          <p:cNvCxnSpPr>
            <a:stCxn id="11" idx="1"/>
            <a:endCxn id="11" idx="3"/>
          </p:cNvCxnSpPr>
          <p:nvPr/>
        </p:nvCxnSpPr>
        <p:spPr>
          <a:xfrm rot="10800000" flipH="1">
            <a:off x="2402457" y="2453140"/>
            <a:ext cx="4947187" cy="158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-27384"/>
            <a:ext cx="5868144" cy="1292662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분홍색 박스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그룹일 경우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2023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인천예술가스튜디오지원 공모 신청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149869" y="4013857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740414" y="4644344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6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자리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6" name="직사각형 15"/>
          <p:cNvSpPr/>
          <p:nvPr/>
        </p:nvSpPr>
        <p:spPr>
          <a:xfrm>
            <a:off x="1347555" y="5603486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1F5D-A659-4E7E-8ADB-DBD5A86DFCD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40899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357298"/>
            <a:ext cx="6786610" cy="4570482"/>
          </a:xfrm>
          <a:prstGeom prst="rect">
            <a:avLst/>
          </a:prstGeom>
          <a:solidFill>
            <a:srgbClr val="FF66FF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안내문구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분홍색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는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[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 (본문)"/>
              </a:rPr>
              <a:t>작성방법 안내 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– 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 (본문)"/>
              </a:rPr>
              <a:t>시각예술부문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 smtClean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표지포함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페이지 이내 작성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총 용량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20MB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이내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),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자유형식</a:t>
            </a:r>
            <a:endParaRPr lang="en-US" altLang="ko-KR" sz="1200" b="1" dirty="0" smtClean="0">
              <a:solidFill>
                <a:schemeClr val="bg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 smtClean="0">
              <a:solidFill>
                <a:schemeClr val="bg1">
                  <a:lumMod val="50000"/>
                </a:schemeClr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주요 작품 이미지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 (본문)"/>
              </a:rPr>
              <a:t>작품 및 전시 사진 등 </a:t>
            </a:r>
            <a:endParaRPr lang="en-US" altLang="ko-KR" sz="1200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재료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크기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영상작품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작품설치 기록영상 등</a:t>
            </a:r>
            <a:endParaRPr lang="en-US" altLang="ko-KR" sz="1400" b="1" dirty="0" smtClean="0">
              <a:solidFill>
                <a:schemeClr val="tx1"/>
              </a:solidFill>
              <a:latin typeface="맑은 고딕 (본문)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영상파일 직접 첨부 불가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최대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맑은 고딕 (본문)"/>
              </a:rPr>
              <a:t>5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점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URL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주소 기입 가능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매체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러닝타임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링크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    ex) &lt;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 (본문)"/>
              </a:rPr>
              <a:t>인천아트플랫폼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&gt;, HD video, 13:00:00, 2021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 (본문)"/>
              </a:rPr>
              <a:t>     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※ URL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의 경우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, PDF 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변환 후 링크가 작동하는 지 필히 확인</a:t>
            </a:r>
            <a:endParaRPr lang="en-US" altLang="ko-KR" sz="1050" b="1" dirty="0" smtClean="0">
              <a:solidFill>
                <a:srgbClr val="0000FF"/>
              </a:solidFill>
              <a:latin typeface="맑은 고딕 (본문)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1F5D-A659-4E7E-8ADB-DBD5A86DFCD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4089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1F5D-A659-4E7E-8ADB-DBD5A86DFCD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321</Words>
  <Application>Microsoft Office PowerPoint</Application>
  <PresentationFormat>화면 슬라이드 쇼(4:3)</PresentationFormat>
  <Paragraphs>37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한옥조</cp:lastModifiedBy>
  <cp:revision>10</cp:revision>
  <dcterms:created xsi:type="dcterms:W3CDTF">2023-02-17T10:31:41Z</dcterms:created>
  <dcterms:modified xsi:type="dcterms:W3CDTF">2023-02-19T23:46:28Z</dcterms:modified>
</cp:coreProperties>
</file>