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8" r:id="rId2"/>
    <p:sldId id="278" r:id="rId3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6600"/>
    <a:srgbClr val="6D6DFF"/>
    <a:srgbClr val="7A7CE0"/>
    <a:srgbClr val="25289F"/>
    <a:srgbClr val="FF822D"/>
    <a:srgbClr val="3333CC"/>
    <a:srgbClr val="FF8133"/>
    <a:srgbClr val="FF7D25"/>
    <a:srgbClr val="FF531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327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7" d="100"/>
          <a:sy n="77" d="100"/>
        </p:scale>
        <p:origin x="-2538" y="-108"/>
      </p:cViewPr>
      <p:guideLst>
        <p:guide orient="horz" pos="3126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C6FB98-140F-472C-A300-819A7CCC43D2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0ADBE-FD57-4CC1-AB06-984FACA6E46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F80349-C4EF-4293-A0D4-5C03AB71E9A5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744538"/>
            <a:ext cx="27908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F8E106-80BE-4869-ABCD-42E2F22DDED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  <a:prstGeom prst="rect">
            <a:avLst/>
          </a:prstGeom>
        </p:spPr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5143512" y="380972"/>
            <a:ext cx="1600200" cy="486833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5143512" y="380972"/>
            <a:ext cx="1600200" cy="486833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5143512" y="380972"/>
            <a:ext cx="1600200" cy="486833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5143512" y="380972"/>
            <a:ext cx="1600200" cy="486833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5143512" y="380972"/>
            <a:ext cx="1600200" cy="486833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5143512" y="380972"/>
            <a:ext cx="1600200" cy="486833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5143512" y="380972"/>
            <a:ext cx="1600200" cy="486833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5143512" y="380972"/>
            <a:ext cx="1600200" cy="486833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5143512" y="380972"/>
            <a:ext cx="1600200" cy="486833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5143512" y="380972"/>
            <a:ext cx="1600200" cy="486833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5143512" y="380972"/>
            <a:ext cx="1600200" cy="486833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_x149064352" descr="EMB00001a84c0da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233878" y="190469"/>
            <a:ext cx="516965" cy="330231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214754" y="5148064"/>
            <a:ext cx="5643246" cy="324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작가명</a:t>
            </a:r>
            <a:r>
              <a:rPr lang="en-US" altLang="ko-KR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팀명</a:t>
            </a:r>
            <a:r>
              <a:rPr lang="en-US" altLang="ko-KR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):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생년월일</a:t>
            </a:r>
            <a:r>
              <a:rPr lang="en-US" altLang="ko-KR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지원분야</a:t>
            </a:r>
            <a:endParaRPr lang="en-US" altLang="ko-KR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기획자 부문</a:t>
            </a:r>
            <a:endParaRPr lang="en-US" altLang="ko-KR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                    </a:t>
            </a:r>
            <a:r>
              <a:rPr lang="ko-KR" altLang="en-US" sz="14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전시기획 </a:t>
            </a:r>
            <a:r>
              <a:rPr lang="en-US" altLang="ko-KR" sz="14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[    ], </a:t>
            </a:r>
            <a:r>
              <a:rPr lang="ko-KR" altLang="en-US" sz="14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미술평론</a:t>
            </a:r>
            <a:r>
              <a:rPr lang="en-US" altLang="ko-KR" sz="14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,</a:t>
            </a:r>
            <a:r>
              <a:rPr lang="ko-KR" altLang="en-US" sz="14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이론</a:t>
            </a:r>
            <a:r>
              <a:rPr lang="en-US" altLang="ko-KR" sz="14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 [    ], 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                       </a:t>
            </a:r>
            <a:r>
              <a:rPr lang="ko-KR" altLang="en-US" sz="14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예술연구 분야 기획자</a:t>
            </a:r>
            <a:r>
              <a:rPr lang="en-US" altLang="ko-KR" sz="14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 [    ], </a:t>
            </a:r>
            <a:r>
              <a:rPr lang="ko-KR" altLang="en-US" sz="14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기타</a:t>
            </a:r>
            <a:r>
              <a:rPr lang="en-US" altLang="ko-KR" sz="14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 [    ]</a:t>
            </a:r>
          </a:p>
          <a:p>
            <a:pPr>
              <a:lnSpc>
                <a:spcPct val="150000"/>
              </a:lnSpc>
            </a:pPr>
            <a:endParaRPr lang="en-US" altLang="ko-KR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en-US" altLang="ko-KR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en-US" altLang="ko-KR" sz="105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Arial" pitchFamily="34" charset="0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672917" y="5340085"/>
            <a:ext cx="31149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10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본명 기입</a:t>
            </a:r>
            <a:r>
              <a:rPr lang="en-US" altLang="ko-KR" sz="10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, </a:t>
            </a:r>
            <a:r>
              <a:rPr lang="ko-KR" altLang="en-US" sz="10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필명 사용시 본명과 병기 </a:t>
            </a:r>
            <a:r>
              <a:rPr lang="en-US" altLang="ko-KR" sz="10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: </a:t>
            </a:r>
            <a:r>
              <a:rPr lang="ko-KR" altLang="en-US" sz="10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본명</a:t>
            </a:r>
            <a:r>
              <a:rPr lang="en-US" altLang="ko-KR" sz="10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0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필명</a:t>
            </a:r>
            <a:r>
              <a:rPr lang="en-US" altLang="ko-KR" sz="10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</a:p>
          <a:p>
            <a:r>
              <a:rPr lang="en-US" altLang="ko-KR" sz="1000" b="1" dirty="0" smtClean="0">
                <a:solidFill>
                  <a:srgbClr val="0000FF"/>
                </a:solidFill>
              </a:rPr>
              <a:t>※ 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단체의 경우 </a:t>
            </a:r>
            <a:r>
              <a:rPr lang="ko-KR" altLang="en-US" sz="1000" b="1" dirty="0" err="1" smtClean="0">
                <a:solidFill>
                  <a:srgbClr val="0000FF"/>
                </a:solidFill>
              </a:rPr>
              <a:t>팀명</a:t>
            </a:r>
            <a:r>
              <a:rPr lang="en-US" altLang="ko-KR" sz="1000" b="1" dirty="0" smtClean="0">
                <a:solidFill>
                  <a:srgbClr val="0000FF"/>
                </a:solidFill>
              </a:rPr>
              <a:t>(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대표자명</a:t>
            </a:r>
            <a:r>
              <a:rPr lang="en-US" altLang="ko-KR" sz="1000" b="1" dirty="0" smtClean="0">
                <a:solidFill>
                  <a:srgbClr val="0000FF"/>
                </a:solidFill>
              </a:rPr>
              <a:t>) 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기입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129328" y="1787691"/>
            <a:ext cx="462979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800" b="1" dirty="0" smtClean="0"/>
              <a:t>인천아트플랫폼 </a:t>
            </a:r>
            <a:endParaRPr lang="en-US" altLang="ko-KR" sz="2800" b="1" dirty="0" smtClean="0"/>
          </a:p>
          <a:p>
            <a:pPr algn="ctr"/>
            <a:r>
              <a:rPr lang="en-US" altLang="ko-KR" sz="2800" b="1" dirty="0" smtClean="0"/>
              <a:t>2020 </a:t>
            </a:r>
            <a:r>
              <a:rPr lang="ko-KR" altLang="en-US" sz="2800" b="1" dirty="0" smtClean="0"/>
              <a:t>입주예술가 모집 공모</a:t>
            </a:r>
            <a:endParaRPr lang="ko-KR" altLang="en-US" sz="2800" b="1" dirty="0"/>
          </a:p>
        </p:txBody>
      </p:sp>
      <p:sp>
        <p:nvSpPr>
          <p:cNvPr id="14" name="직사각형 13"/>
          <p:cNvSpPr/>
          <p:nvPr/>
        </p:nvSpPr>
        <p:spPr>
          <a:xfrm>
            <a:off x="1483084" y="3323862"/>
            <a:ext cx="3902030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800" b="1" dirty="0" smtClean="0"/>
              <a:t>입주예술가 포트폴리오</a:t>
            </a:r>
            <a:endParaRPr lang="en-US" altLang="ko-KR" sz="2800" b="1" dirty="0" smtClean="0"/>
          </a:p>
          <a:p>
            <a:pPr algn="ctr"/>
            <a:r>
              <a:rPr lang="ko-KR" altLang="en-US" sz="2800" b="1" dirty="0" smtClean="0"/>
              <a:t>시각예술 기획자 부문</a:t>
            </a:r>
            <a:endParaRPr lang="ko-KR" altLang="en-US" sz="28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0" y="0"/>
            <a:ext cx="4401108" cy="1454244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ko-KR" altLang="en-US" sz="1100" b="1" u="sng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작성 요령</a:t>
            </a:r>
            <a:r>
              <a:rPr lang="ko-KR" altLang="en-US" sz="11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 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작성 시 해당 도형서식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녹색 박스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)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 삭제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구분에 맞춰 </a:t>
            </a:r>
            <a:r>
              <a:rPr lang="ko-KR" altLang="en-US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자유형식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으로 기술하되 구분 없이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표지 포함  </a:t>
            </a:r>
            <a:r>
              <a:rPr lang="ko-KR" altLang="en-US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총 </a:t>
            </a:r>
            <a:r>
              <a:rPr lang="en-US" altLang="ko-KR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20</a:t>
            </a:r>
            <a:r>
              <a:rPr lang="ko-KR" altLang="en-US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페이지 이내</a:t>
            </a:r>
            <a:r>
              <a:rPr lang="en-US" altLang="ko-KR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en-US" altLang="ko-KR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초과제출 시 </a:t>
            </a:r>
            <a:r>
              <a:rPr lang="en-US" altLang="ko-KR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20</a:t>
            </a:r>
            <a:r>
              <a:rPr lang="ko-KR" altLang="en-US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페이지 이내만 심사에 반영</a:t>
            </a:r>
            <a:r>
              <a:rPr lang="en-US" altLang="ko-KR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해당 파일 작성 후 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PDF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로 변환하여 최종제출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,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총 용량 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20MB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이내 업로드 가능</a:t>
            </a:r>
            <a:endParaRPr lang="en-US" altLang="ko-KR" sz="800" b="1" dirty="0" smtClean="0">
              <a:solidFill>
                <a:srgbClr val="0000FF"/>
              </a:solidFill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시각예술분야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/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시각예술 연구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,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평론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/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공연예술분야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 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선택 후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각 양식에 맞춰 기입</a:t>
            </a:r>
            <a:endParaRPr lang="en-US" altLang="ko-KR" sz="800" b="1" dirty="0" smtClean="0"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작품 이미지 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·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 동영상 링크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 ·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문서 등에 관한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캡션 기입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필수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) /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설명 기입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선택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제출시 파일명 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: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지원자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(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팀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)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명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_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포트폴리오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_ 2020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인천아트플랫폼 입주작가공모</a:t>
            </a:r>
            <a:endParaRPr lang="en-US" altLang="ko-KR" sz="800" b="1" dirty="0" smtClean="0">
              <a:latin typeface="+mn-ea"/>
              <a:cs typeface="Arial" pitchFamily="34" charset="0"/>
            </a:endParaRPr>
          </a:p>
        </p:txBody>
      </p:sp>
      <p:cxnSp>
        <p:nvCxnSpPr>
          <p:cNvPr id="16" name="직선 연결선 15"/>
          <p:cNvCxnSpPr/>
          <p:nvPr/>
        </p:nvCxnSpPr>
        <p:spPr>
          <a:xfrm>
            <a:off x="1808820" y="3227851"/>
            <a:ext cx="3348372" cy="0"/>
          </a:xfrm>
          <a:prstGeom prst="line">
            <a:avLst/>
          </a:prstGeom>
          <a:ln w="19050">
            <a:solidFill>
              <a:srgbClr val="33CC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직사각형 23"/>
          <p:cNvSpPr/>
          <p:nvPr/>
        </p:nvSpPr>
        <p:spPr>
          <a:xfrm>
            <a:off x="2672916" y="5916150"/>
            <a:ext cx="176202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 smtClean="0">
                <a:solidFill>
                  <a:srgbClr val="0000FF"/>
                </a:solidFill>
              </a:rPr>
              <a:t>※ 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생년월일 앞자리 </a:t>
            </a:r>
            <a:r>
              <a:rPr lang="en-US" altLang="ko-KR" sz="1000" b="1" dirty="0" smtClean="0">
                <a:solidFill>
                  <a:srgbClr val="0000FF"/>
                </a:solidFill>
              </a:rPr>
              <a:t>000000</a:t>
            </a:r>
            <a:endParaRPr lang="ko-KR" altLang="en-US" sz="1000" dirty="0"/>
          </a:p>
        </p:txBody>
      </p:sp>
      <p:sp>
        <p:nvSpPr>
          <p:cNvPr id="25" name="직사각형 24"/>
          <p:cNvSpPr/>
          <p:nvPr/>
        </p:nvSpPr>
        <p:spPr>
          <a:xfrm>
            <a:off x="2672916" y="6396203"/>
            <a:ext cx="175240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 smtClean="0">
                <a:solidFill>
                  <a:srgbClr val="0000FF"/>
                </a:solidFill>
              </a:rPr>
              <a:t>※ 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주요 활동 부문에 </a:t>
            </a:r>
            <a:r>
              <a:rPr lang="en-US" altLang="ko-KR" sz="1000" b="1" dirty="0" smtClean="0">
                <a:solidFill>
                  <a:srgbClr val="0000FF"/>
                </a:solidFill>
              </a:rPr>
              <a:t>V 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체크</a:t>
            </a:r>
            <a:endParaRPr lang="ko-KR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017967" y="2000232"/>
            <a:ext cx="5089958" cy="4131900"/>
          </a:xfrm>
          <a:prstGeom prst="rect">
            <a:avLst/>
          </a:prstGeom>
          <a:solidFill>
            <a:srgbClr val="00B050"/>
          </a:soli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ko-KR" sz="1200" b="1" dirty="0" smtClean="0">
                <a:solidFill>
                  <a:srgbClr val="0000FF"/>
                </a:solidFill>
              </a:rPr>
              <a:t>※ 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작성 시 본 도형서식</a:t>
            </a:r>
            <a:r>
              <a:rPr lang="en-US" altLang="ko-KR" sz="1200" b="1" dirty="0" smtClean="0">
                <a:solidFill>
                  <a:srgbClr val="0000FF"/>
                </a:solidFill>
              </a:rPr>
              <a:t>(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주황색 박스</a:t>
            </a:r>
            <a:r>
              <a:rPr lang="en-US" altLang="ko-KR" sz="1200" b="1" dirty="0" smtClean="0">
                <a:solidFill>
                  <a:srgbClr val="0000FF"/>
                </a:solidFill>
              </a:rPr>
              <a:t>)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은 모두 삭제 후 제출</a:t>
            </a:r>
            <a:endParaRPr lang="en-US" altLang="ko-KR" sz="1200" b="1" dirty="0" smtClean="0">
              <a:solidFill>
                <a:srgbClr val="0000FF"/>
              </a:solidFill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[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작성방법 안내 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2. </a:t>
            </a:r>
            <a:r>
              <a:rPr lang="ko-KR" altLang="en-US" b="1" dirty="0" smtClean="0">
                <a:solidFill>
                  <a:srgbClr val="0000FF"/>
                </a:solidFill>
                <a:latin typeface="+mn-ea"/>
              </a:rPr>
              <a:t>시각 기획자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]</a:t>
            </a:r>
            <a:endParaRPr lang="en-US" altLang="ko-KR" sz="1600" b="1" dirty="0" smtClean="0">
              <a:solidFill>
                <a:schemeClr val="bg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1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400" b="1" dirty="0" smtClean="0">
                <a:solidFill>
                  <a:prstClr val="black"/>
                </a:solidFill>
              </a:rPr>
              <a:t>■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전시기획</a:t>
            </a:r>
            <a:endParaRPr lang="en-US" altLang="ko-KR" sz="1400" b="1" dirty="0" smtClean="0">
              <a:solidFill>
                <a:prstClr val="black"/>
              </a:solidFill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1" dirty="0" smtClean="0">
                <a:solidFill>
                  <a:prstClr val="black"/>
                </a:solidFill>
              </a:rPr>
              <a:t>  </a:t>
            </a:r>
            <a:r>
              <a:rPr lang="en-US" altLang="ko-KR" sz="1200" dirty="0" smtClean="0">
                <a:solidFill>
                  <a:prstClr val="black"/>
                </a:solidFill>
              </a:rPr>
              <a:t> </a:t>
            </a:r>
            <a:r>
              <a:rPr lang="en-US" altLang="ko-KR" sz="1200" b="1" dirty="0" smtClean="0">
                <a:solidFill>
                  <a:prstClr val="black"/>
                </a:solidFill>
              </a:rPr>
              <a:t>-</a:t>
            </a:r>
            <a:r>
              <a:rPr lang="en-US" altLang="ko-KR" sz="1200" dirty="0" smtClean="0">
                <a:solidFill>
                  <a:prstClr val="black"/>
                </a:solidFill>
              </a:rPr>
              <a:t> </a:t>
            </a:r>
            <a:r>
              <a:rPr lang="ko-KR" altLang="en-US" sz="1200" b="1" u="sng" dirty="0" smtClean="0">
                <a:solidFill>
                  <a:prstClr val="black"/>
                </a:solidFill>
              </a:rPr>
              <a:t>시각예술분야의 </a:t>
            </a:r>
            <a:r>
              <a:rPr lang="en-US" altLang="ko-KR" sz="1200" b="1" u="sng" dirty="0" smtClean="0">
                <a:solidFill>
                  <a:prstClr val="black"/>
                </a:solidFill>
              </a:rPr>
              <a:t>3</a:t>
            </a:r>
            <a:r>
              <a:rPr lang="ko-KR" altLang="en-US" sz="1200" b="1" u="sng" dirty="0" smtClean="0">
                <a:solidFill>
                  <a:prstClr val="black"/>
                </a:solidFill>
              </a:rPr>
              <a:t>년 이상 활동 경력 </a:t>
            </a:r>
            <a:r>
              <a:rPr lang="en-US" altLang="ko-KR" sz="1200" b="1" u="sng" dirty="0" smtClean="0">
                <a:solidFill>
                  <a:prstClr val="black"/>
                </a:solidFill>
              </a:rPr>
              <a:t>(</a:t>
            </a:r>
            <a:r>
              <a:rPr lang="ko-KR" altLang="en-US" sz="1200" b="1" u="sng" dirty="0" smtClean="0">
                <a:solidFill>
                  <a:prstClr val="black"/>
                </a:solidFill>
              </a:rPr>
              <a:t>전시 기획</a:t>
            </a:r>
            <a:r>
              <a:rPr lang="en-US" altLang="ko-KR" sz="1200" b="1" u="sng" dirty="0" smtClean="0">
                <a:solidFill>
                  <a:prstClr val="black"/>
                </a:solidFill>
              </a:rPr>
              <a:t>, </a:t>
            </a:r>
            <a:r>
              <a:rPr lang="ko-KR" altLang="en-US" sz="1200" b="1" u="sng" dirty="0" smtClean="0">
                <a:solidFill>
                  <a:prstClr val="black"/>
                </a:solidFill>
              </a:rPr>
              <a:t>학술지 및 </a:t>
            </a:r>
            <a:endParaRPr lang="en-US" altLang="ko-KR" sz="1200" b="1" u="sng" dirty="0" smtClean="0">
              <a:solidFill>
                <a:prstClr val="black"/>
              </a:solidFill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1" dirty="0" smtClean="0">
                <a:solidFill>
                  <a:prstClr val="black"/>
                </a:solidFill>
              </a:rPr>
              <a:t>     </a:t>
            </a:r>
            <a:r>
              <a:rPr lang="ko-KR" altLang="en-US" sz="1200" b="1" u="sng" dirty="0" smtClean="0">
                <a:solidFill>
                  <a:prstClr val="black"/>
                </a:solidFill>
              </a:rPr>
              <a:t>미술전문지 기고</a:t>
            </a:r>
            <a:r>
              <a:rPr lang="en-US" altLang="ko-KR" sz="1200" b="1" u="sng" dirty="0" smtClean="0">
                <a:solidFill>
                  <a:prstClr val="black"/>
                </a:solidFill>
              </a:rPr>
              <a:t>, </a:t>
            </a:r>
            <a:r>
              <a:rPr lang="ko-KR" altLang="en-US" sz="1200" b="1" u="sng" dirty="0" smtClean="0">
                <a:solidFill>
                  <a:prstClr val="black"/>
                </a:solidFill>
              </a:rPr>
              <a:t>출판 등</a:t>
            </a:r>
            <a:r>
              <a:rPr lang="en-US" altLang="ko-KR" sz="1200" b="1" u="sng" dirty="0" smtClean="0">
                <a:solidFill>
                  <a:prstClr val="black"/>
                </a:solidFill>
              </a:rPr>
              <a:t>)</a:t>
            </a:r>
            <a:r>
              <a:rPr lang="ko-KR" altLang="en-US" sz="1200" b="1" u="sng" dirty="0" smtClean="0">
                <a:solidFill>
                  <a:prstClr val="black"/>
                </a:solidFill>
              </a:rPr>
              <a:t>을 포함하여 제출</a:t>
            </a:r>
            <a:r>
              <a:rPr lang="ko-KR" altLang="en-US" sz="1200" b="1" dirty="0" smtClean="0">
                <a:solidFill>
                  <a:prstClr val="black"/>
                </a:solidFill>
              </a:rPr>
              <a:t> </a:t>
            </a:r>
            <a:r>
              <a:rPr lang="en-US" altLang="ko-KR" sz="1200" b="1" dirty="0" smtClean="0">
                <a:solidFill>
                  <a:srgbClr val="0000FF"/>
                </a:solidFill>
              </a:rPr>
              <a:t>[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필수</a:t>
            </a:r>
            <a:r>
              <a:rPr lang="en-US" altLang="ko-KR" sz="1200" b="1" dirty="0" smtClean="0">
                <a:solidFill>
                  <a:srgbClr val="0000FF"/>
                </a:solidFill>
              </a:rPr>
              <a:t>] 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200" dirty="0" smtClean="0">
                <a:solidFill>
                  <a:srgbClr val="0000FF"/>
                </a:solidFill>
              </a:rPr>
              <a:t>     : </a:t>
            </a:r>
            <a:r>
              <a:rPr lang="ko-KR" altLang="en-US" sz="1200" dirty="0" smtClean="0">
                <a:solidFill>
                  <a:srgbClr val="0000FF"/>
                </a:solidFill>
              </a:rPr>
              <a:t>전시제목</a:t>
            </a:r>
            <a:r>
              <a:rPr lang="en-US" altLang="ko-KR" sz="1200" dirty="0" smtClean="0">
                <a:solidFill>
                  <a:srgbClr val="0000FF"/>
                </a:solidFill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</a:rPr>
              <a:t>주제</a:t>
            </a:r>
            <a:r>
              <a:rPr lang="en-US" altLang="ko-KR" sz="1200" dirty="0" smtClean="0">
                <a:solidFill>
                  <a:srgbClr val="0000FF"/>
                </a:solidFill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</a:rPr>
              <a:t>전시기간 및 장소</a:t>
            </a:r>
            <a:r>
              <a:rPr lang="en-US" altLang="ko-KR" sz="1200" dirty="0" smtClean="0">
                <a:solidFill>
                  <a:srgbClr val="0000FF"/>
                </a:solidFill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</a:rPr>
              <a:t>참여작가</a:t>
            </a:r>
            <a:r>
              <a:rPr lang="en-US" altLang="ko-KR" sz="1200" dirty="0" smtClean="0">
                <a:solidFill>
                  <a:srgbClr val="0000FF"/>
                </a:solidFill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</a:rPr>
              <a:t>참고사진 등</a:t>
            </a:r>
            <a:endParaRPr lang="en-US" altLang="ko-KR" sz="1200" dirty="0" smtClean="0">
              <a:solidFill>
                <a:srgbClr val="0000FF"/>
              </a:solidFill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dirty="0" smtClean="0">
                <a:solidFill>
                  <a:prstClr val="black"/>
                </a:solidFill>
              </a:rPr>
              <a:t>   </a:t>
            </a:r>
            <a:r>
              <a:rPr lang="en-US" altLang="ko-KR" sz="1200" b="1" dirty="0" smtClean="0">
                <a:solidFill>
                  <a:prstClr val="black"/>
                </a:solidFill>
              </a:rPr>
              <a:t>- </a:t>
            </a:r>
            <a:r>
              <a:rPr lang="ko-KR" altLang="en-US" sz="1200" b="1" u="sng" dirty="0" smtClean="0">
                <a:solidFill>
                  <a:prstClr val="black"/>
                </a:solidFill>
              </a:rPr>
              <a:t>증빙자료</a:t>
            </a:r>
            <a:r>
              <a:rPr lang="en-US" altLang="ko-KR" sz="1200" dirty="0" smtClean="0">
                <a:solidFill>
                  <a:prstClr val="black"/>
                </a:solidFill>
              </a:rPr>
              <a:t>(</a:t>
            </a:r>
            <a:r>
              <a:rPr lang="ko-KR" altLang="en-US" sz="1200" dirty="0" smtClean="0">
                <a:solidFill>
                  <a:prstClr val="black"/>
                </a:solidFill>
              </a:rPr>
              <a:t>포스터</a:t>
            </a:r>
            <a:r>
              <a:rPr lang="en-US" altLang="ko-KR" sz="1200" dirty="0" smtClean="0">
                <a:solidFill>
                  <a:prstClr val="black"/>
                </a:solidFill>
              </a:rPr>
              <a:t>, </a:t>
            </a:r>
            <a:r>
              <a:rPr lang="ko-KR" altLang="en-US" sz="1200" dirty="0" err="1" smtClean="0">
                <a:solidFill>
                  <a:prstClr val="black"/>
                </a:solidFill>
              </a:rPr>
              <a:t>리플릿</a:t>
            </a:r>
            <a:r>
              <a:rPr lang="en-US" altLang="ko-KR" sz="1200" dirty="0" smtClean="0">
                <a:solidFill>
                  <a:prstClr val="black"/>
                </a:solidFill>
              </a:rPr>
              <a:t>, </a:t>
            </a:r>
            <a:r>
              <a:rPr lang="ko-KR" altLang="en-US" sz="1200" dirty="0" smtClean="0">
                <a:solidFill>
                  <a:prstClr val="black"/>
                </a:solidFill>
              </a:rPr>
              <a:t>보도자료</a:t>
            </a:r>
            <a:r>
              <a:rPr lang="en-US" altLang="ko-KR" sz="1200" dirty="0" smtClean="0">
                <a:solidFill>
                  <a:prstClr val="black"/>
                </a:solidFill>
              </a:rPr>
              <a:t>, </a:t>
            </a:r>
            <a:r>
              <a:rPr lang="ko-KR" altLang="en-US" sz="1200" dirty="0" smtClean="0">
                <a:solidFill>
                  <a:prstClr val="black"/>
                </a:solidFill>
              </a:rPr>
              <a:t>영상</a:t>
            </a:r>
            <a:r>
              <a:rPr lang="en-US" altLang="ko-KR" sz="1200" dirty="0" smtClean="0">
                <a:solidFill>
                  <a:prstClr val="black"/>
                </a:solidFill>
              </a:rPr>
              <a:t>(URL)</a:t>
            </a:r>
            <a:r>
              <a:rPr lang="ko-KR" altLang="en-US" sz="1200" dirty="0" smtClean="0">
                <a:solidFill>
                  <a:prstClr val="black"/>
                </a:solidFill>
              </a:rPr>
              <a:t> 등</a:t>
            </a:r>
            <a:r>
              <a:rPr lang="en-US" altLang="ko-KR" sz="1200" dirty="0" smtClean="0">
                <a:solidFill>
                  <a:prstClr val="black"/>
                </a:solidFill>
              </a:rPr>
              <a:t>)</a:t>
            </a:r>
            <a:r>
              <a:rPr lang="ko-KR" altLang="en-US" sz="1200" dirty="0" smtClean="0">
                <a:solidFill>
                  <a:prstClr val="black"/>
                </a:solidFill>
              </a:rPr>
              <a:t> </a:t>
            </a:r>
            <a:r>
              <a:rPr lang="en-US" altLang="ko-KR" sz="1200" b="1" dirty="0" smtClean="0">
                <a:solidFill>
                  <a:srgbClr val="0000FF"/>
                </a:solidFill>
              </a:rPr>
              <a:t>[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필수</a:t>
            </a:r>
            <a:r>
              <a:rPr lang="en-US" altLang="ko-KR" sz="1200" b="1" dirty="0" smtClean="0">
                <a:solidFill>
                  <a:srgbClr val="0000FF"/>
                </a:solidFill>
              </a:rPr>
              <a:t>]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1" dirty="0" smtClean="0">
                <a:solidFill>
                  <a:schemeClr val="tx1"/>
                </a:solidFill>
              </a:rPr>
              <a:t>   -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기타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관련 시각연구 활동 등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[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선택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] </a:t>
            </a:r>
          </a:p>
          <a:p>
            <a:pPr lvl="0">
              <a:lnSpc>
                <a:spcPct val="150000"/>
              </a:lnSpc>
              <a:defRPr/>
            </a:pPr>
            <a:endParaRPr lang="en-US" altLang="ko-KR" sz="1200" b="1" dirty="0" smtClean="0">
              <a:solidFill>
                <a:srgbClr val="0000FF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200" b="1" u="sng" dirty="0" smtClean="0">
                <a:solidFill>
                  <a:srgbClr val="0000FF"/>
                </a:solidFill>
                <a:latin typeface="+mn-ea"/>
              </a:rPr>
              <a:t>※ URL</a:t>
            </a:r>
            <a:r>
              <a:rPr lang="ko-KR" altLang="en-US" sz="1200" b="1" u="sng" dirty="0" smtClean="0">
                <a:solidFill>
                  <a:srgbClr val="0000FF"/>
                </a:solidFill>
                <a:latin typeface="+mn-ea"/>
              </a:rPr>
              <a:t>의 경우</a:t>
            </a:r>
            <a:r>
              <a:rPr lang="en-US" altLang="ko-KR" sz="1200" b="1" u="sng" dirty="0" smtClean="0">
                <a:solidFill>
                  <a:srgbClr val="0000FF"/>
                </a:solidFill>
                <a:latin typeface="+mn-ea"/>
              </a:rPr>
              <a:t>, PDF </a:t>
            </a:r>
            <a:r>
              <a:rPr lang="ko-KR" altLang="en-US" sz="1200" b="1" u="sng" dirty="0" smtClean="0">
                <a:solidFill>
                  <a:srgbClr val="0000FF"/>
                </a:solidFill>
                <a:latin typeface="+mn-ea"/>
              </a:rPr>
              <a:t>변환 후 링크가 작동하는 지 필히 확인</a:t>
            </a:r>
            <a:endParaRPr lang="en-US" altLang="ko-KR" sz="1200" b="1" u="sng" dirty="0" smtClean="0">
              <a:solidFill>
                <a:srgbClr val="0000FF"/>
              </a:solidFill>
              <a:latin typeface="+mn-ea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※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표지포함 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20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페이지 이내 작성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용량 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20MB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이내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),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자유형식</a:t>
            </a:r>
            <a:endParaRPr lang="en-US" altLang="ko-KR" sz="1200" b="1" dirty="0" smtClean="0">
              <a:solidFill>
                <a:srgbClr val="0000FF"/>
              </a:solidFill>
              <a:latin typeface="+mn-ea"/>
            </a:endParaRPr>
          </a:p>
          <a:p>
            <a:pPr lvl="0">
              <a:lnSpc>
                <a:spcPct val="150000"/>
              </a:lnSpc>
              <a:defRPr/>
            </a:pPr>
            <a:endParaRPr lang="en-US" altLang="ko-KR" sz="1200" b="1" dirty="0" smtClean="0">
              <a:solidFill>
                <a:srgbClr val="0000FF"/>
              </a:solidFill>
              <a:latin typeface="+mn-ea"/>
            </a:endParaRPr>
          </a:p>
          <a:p>
            <a:pPr lvl="0">
              <a:lnSpc>
                <a:spcPct val="150000"/>
              </a:lnSpc>
              <a:defRPr/>
            </a:pPr>
            <a:endParaRPr lang="en-US" altLang="ko-KR" sz="1200" b="1" dirty="0" smtClean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80628" y="155510"/>
            <a:ext cx="31886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2020 </a:t>
            </a:r>
            <a:r>
              <a:rPr lang="ko-KR" altLang="en-US" sz="12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입주작가 공모</a:t>
            </a:r>
            <a:r>
              <a:rPr lang="en-US" altLang="ko-KR" sz="12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- </a:t>
            </a:r>
            <a:r>
              <a:rPr lang="ko-KR" altLang="en-US" sz="12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시각예술기획자 부문 </a:t>
            </a:r>
            <a:endParaRPr lang="ko-KR" altLang="en-US" sz="12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2181</TotalTime>
  <Words>294</Words>
  <Application>Microsoft Office PowerPoint</Application>
  <PresentationFormat>화면 슬라이드 쇼(4:3)</PresentationFormat>
  <Paragraphs>34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슬라이드 1</vt:lpstr>
      <vt:lpstr>슬라이드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woni</dc:creator>
  <cp:lastModifiedBy>인천문화재단</cp:lastModifiedBy>
  <cp:revision>105</cp:revision>
  <dcterms:created xsi:type="dcterms:W3CDTF">2015-10-30T07:40:02Z</dcterms:created>
  <dcterms:modified xsi:type="dcterms:W3CDTF">2019-11-07T07:07:07Z</dcterms:modified>
</cp:coreProperties>
</file>