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handoutMasterIdLst>
    <p:handoutMasterId r:id="rId5"/>
  </p:handoutMasterIdLst>
  <p:sldIdLst>
    <p:sldId id="258" r:id="rId2"/>
    <p:sldId id="275" r:id="rId3"/>
  </p:sldIdLst>
  <p:sldSz cx="9144000" cy="6858000" type="screen4x3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6600"/>
    <a:srgbClr val="6D6DFF"/>
    <a:srgbClr val="7A7CE0"/>
    <a:srgbClr val="25289F"/>
    <a:srgbClr val="FF822D"/>
    <a:srgbClr val="3333CC"/>
    <a:srgbClr val="FF8133"/>
    <a:srgbClr val="FF7D25"/>
    <a:srgbClr val="FF531D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-172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77" d="100"/>
          <a:sy n="77" d="100"/>
        </p:scale>
        <p:origin x="-2538" y="-108"/>
      </p:cViewPr>
      <p:guideLst>
        <p:guide orient="horz" pos="3126"/>
        <p:guide pos="2141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handoutMaster" Target="handoutMasters/handoutMaster1.xml"/><Relationship Id="rId4" Type="http://schemas.openxmlformats.org/officeDocument/2006/relationships/notesMaster" Target="notesMasters/notesMaster1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9C6FB98-140F-472C-A300-819A7CCC43D2}" type="datetimeFigureOut">
              <a:rPr lang="ko-KR" altLang="en-US" smtClean="0"/>
              <a:pPr/>
              <a:t>2019-11-07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1F0ADBE-FD57-4CC1-AB06-984FACA6E46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EF80349-C4EF-4293-A0D4-5C03AB71E9A5}" type="datetimeFigureOut">
              <a:rPr lang="ko-KR" altLang="en-US" smtClean="0"/>
              <a:pPr/>
              <a:t>2019-11-07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6F8E106-80BE-4869-ABCD-42E2F22DDED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2A214448-B1F5-49B4-B053-77258ADA5E98}" type="datetimeFigureOut">
              <a:rPr lang="ko-KR" altLang="en-US" smtClean="0"/>
              <a:pPr/>
              <a:t>2019-11-07</a:t>
            </a:fld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858016" y="285728"/>
            <a:ext cx="2133600" cy="365125"/>
          </a:xfrm>
          <a:prstGeom prst="rect">
            <a:avLst/>
          </a:prstGeom>
        </p:spPr>
        <p:txBody>
          <a:bodyPr/>
          <a:lstStyle/>
          <a:p>
            <a:fld id="{F69F22CB-7D02-4AB5-B01C-52C74F36F6F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2A214448-B1F5-49B4-B053-77258ADA5E98}" type="datetimeFigureOut">
              <a:rPr lang="ko-KR" altLang="en-US" smtClean="0"/>
              <a:pPr/>
              <a:t>2019-11-07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858016" y="285728"/>
            <a:ext cx="2133600" cy="365125"/>
          </a:xfrm>
          <a:prstGeom prst="rect">
            <a:avLst/>
          </a:prstGeom>
        </p:spPr>
        <p:txBody>
          <a:bodyPr/>
          <a:lstStyle/>
          <a:p>
            <a:fld id="{F69F22CB-7D02-4AB5-B01C-52C74F36F6F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2A214448-B1F5-49B4-B053-77258ADA5E98}" type="datetimeFigureOut">
              <a:rPr lang="ko-KR" altLang="en-US" smtClean="0"/>
              <a:pPr/>
              <a:t>2019-11-07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858016" y="285728"/>
            <a:ext cx="2133600" cy="365125"/>
          </a:xfrm>
          <a:prstGeom prst="rect">
            <a:avLst/>
          </a:prstGeom>
        </p:spPr>
        <p:txBody>
          <a:bodyPr/>
          <a:lstStyle/>
          <a:p>
            <a:fld id="{F69F22CB-7D02-4AB5-B01C-52C74F36F6F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2A214448-B1F5-49B4-B053-77258ADA5E98}" type="datetimeFigureOut">
              <a:rPr lang="ko-KR" altLang="en-US" smtClean="0"/>
              <a:pPr/>
              <a:t>2019-11-07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6858016" y="285728"/>
            <a:ext cx="2133600" cy="365125"/>
          </a:xfrm>
          <a:prstGeom prst="rect">
            <a:avLst/>
          </a:prstGeom>
        </p:spPr>
        <p:txBody>
          <a:bodyPr/>
          <a:lstStyle/>
          <a:p>
            <a:fld id="{F69F22CB-7D02-4AB5-B01C-52C74F36F6F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2A214448-B1F5-49B4-B053-77258ADA5E98}" type="datetimeFigureOut">
              <a:rPr lang="ko-KR" altLang="en-US" smtClean="0"/>
              <a:pPr/>
              <a:t>2019-11-07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>
          <a:xfrm>
            <a:off x="6858016" y="285728"/>
            <a:ext cx="2133600" cy="365125"/>
          </a:xfrm>
          <a:prstGeom prst="rect">
            <a:avLst/>
          </a:prstGeom>
        </p:spPr>
        <p:txBody>
          <a:bodyPr/>
          <a:lstStyle/>
          <a:p>
            <a:fld id="{F69F22CB-7D02-4AB5-B01C-52C74F36F6F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2A214448-B1F5-49B4-B053-77258ADA5E98}" type="datetimeFigureOut">
              <a:rPr lang="ko-KR" altLang="en-US" smtClean="0"/>
              <a:pPr/>
              <a:t>2019-11-07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6858016" y="285728"/>
            <a:ext cx="2133600" cy="365125"/>
          </a:xfrm>
          <a:prstGeom prst="rect">
            <a:avLst/>
          </a:prstGeom>
        </p:spPr>
        <p:txBody>
          <a:bodyPr/>
          <a:lstStyle/>
          <a:p>
            <a:fld id="{F69F22CB-7D02-4AB5-B01C-52C74F36F6F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2A214448-B1F5-49B4-B053-77258ADA5E98}" type="datetimeFigureOut">
              <a:rPr lang="ko-KR" altLang="en-US" smtClean="0"/>
              <a:pPr/>
              <a:t>2019-11-07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6858016" y="285728"/>
            <a:ext cx="2133600" cy="365125"/>
          </a:xfrm>
          <a:prstGeom prst="rect">
            <a:avLst/>
          </a:prstGeom>
        </p:spPr>
        <p:txBody>
          <a:bodyPr/>
          <a:lstStyle/>
          <a:p>
            <a:fld id="{F69F22CB-7D02-4AB5-B01C-52C74F36F6F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2A214448-B1F5-49B4-B053-77258ADA5E98}" type="datetimeFigureOut">
              <a:rPr lang="ko-KR" altLang="en-US" smtClean="0"/>
              <a:pPr/>
              <a:t>2019-11-07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6858016" y="285728"/>
            <a:ext cx="2133600" cy="365125"/>
          </a:xfrm>
          <a:prstGeom prst="rect">
            <a:avLst/>
          </a:prstGeom>
        </p:spPr>
        <p:txBody>
          <a:bodyPr/>
          <a:lstStyle/>
          <a:p>
            <a:fld id="{F69F22CB-7D02-4AB5-B01C-52C74F36F6F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2A214448-B1F5-49B4-B053-77258ADA5E98}" type="datetimeFigureOut">
              <a:rPr lang="ko-KR" altLang="en-US" smtClean="0"/>
              <a:pPr/>
              <a:t>2019-11-07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6858016" y="285728"/>
            <a:ext cx="2133600" cy="365125"/>
          </a:xfrm>
          <a:prstGeom prst="rect">
            <a:avLst/>
          </a:prstGeom>
        </p:spPr>
        <p:txBody>
          <a:bodyPr/>
          <a:lstStyle/>
          <a:p>
            <a:fld id="{F69F22CB-7D02-4AB5-B01C-52C74F36F6F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2A214448-B1F5-49B4-B053-77258ADA5E98}" type="datetimeFigureOut">
              <a:rPr lang="ko-KR" altLang="en-US" smtClean="0"/>
              <a:pPr/>
              <a:t>2019-11-07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858016" y="285728"/>
            <a:ext cx="2133600" cy="365125"/>
          </a:xfrm>
          <a:prstGeom prst="rect">
            <a:avLst/>
          </a:prstGeom>
        </p:spPr>
        <p:txBody>
          <a:bodyPr/>
          <a:lstStyle/>
          <a:p>
            <a:fld id="{F69F22CB-7D02-4AB5-B01C-52C74F36F6F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2A214448-B1F5-49B4-B053-77258ADA5E98}" type="datetimeFigureOut">
              <a:rPr lang="ko-KR" altLang="en-US" smtClean="0"/>
              <a:pPr/>
              <a:t>2019-11-07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858016" y="285728"/>
            <a:ext cx="2133600" cy="365125"/>
          </a:xfrm>
          <a:prstGeom prst="rect">
            <a:avLst/>
          </a:prstGeom>
        </p:spPr>
        <p:txBody>
          <a:bodyPr/>
          <a:lstStyle/>
          <a:p>
            <a:fld id="{F69F22CB-7D02-4AB5-B01C-52C74F36F6F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_x149064352" descr="EMB00001a84c0da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8311836" y="142851"/>
            <a:ext cx="689287" cy="247673"/>
          </a:xfrm>
          <a:prstGeom prst="rect">
            <a:avLst/>
          </a:prstGeom>
          <a:noFill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1619672" y="3861048"/>
            <a:ext cx="6264696" cy="2873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6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Arial" pitchFamily="34" charset="0"/>
              </a:rPr>
              <a:t>작가명</a:t>
            </a:r>
            <a:r>
              <a:rPr lang="en-US" altLang="ko-KR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Arial" pitchFamily="34" charset="0"/>
              </a:rPr>
              <a:t>(</a:t>
            </a:r>
            <a:r>
              <a:rPr lang="ko-KR" altLang="en-US" sz="16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Arial" pitchFamily="34" charset="0"/>
              </a:rPr>
              <a:t>팀명</a:t>
            </a:r>
            <a:r>
              <a:rPr lang="en-US" altLang="ko-KR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Arial" pitchFamily="34" charset="0"/>
              </a:rPr>
              <a:t>):</a:t>
            </a:r>
          </a:p>
          <a:p>
            <a:pPr>
              <a:lnSpc>
                <a:spcPct val="150000"/>
              </a:lnSpc>
            </a:pPr>
            <a:r>
              <a:rPr lang="ko-KR" altLang="en-US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Arial" pitchFamily="34" charset="0"/>
              </a:rPr>
              <a:t>생년월일</a:t>
            </a:r>
            <a:r>
              <a:rPr lang="en-US" altLang="ko-KR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Arial" pitchFamily="34" charset="0"/>
              </a:rPr>
              <a:t>:</a:t>
            </a:r>
          </a:p>
          <a:p>
            <a:pPr>
              <a:lnSpc>
                <a:spcPct val="150000"/>
              </a:lnSpc>
            </a:pPr>
            <a:r>
              <a:rPr lang="ko-KR" altLang="en-US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Arial" pitchFamily="34" charset="0"/>
              </a:rPr>
              <a:t>지원분야</a:t>
            </a:r>
            <a:endParaRPr lang="en-US" altLang="ko-KR" sz="1600" b="1" dirty="0" smtClean="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Arial" pitchFamily="34" charset="0"/>
            </a:endParaRPr>
          </a:p>
          <a:p>
            <a:pPr>
              <a:lnSpc>
                <a:spcPct val="150000"/>
              </a:lnSpc>
            </a:pPr>
            <a:r>
              <a:rPr lang="ko-KR" altLang="en-US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Arial" pitchFamily="34" charset="0"/>
              </a:rPr>
              <a:t>시각예술 부문         </a:t>
            </a:r>
            <a:r>
              <a:rPr lang="ko-KR" altLang="en-US" sz="1400" b="1" dirty="0" smtClean="0">
                <a:solidFill>
                  <a:srgbClr val="00B050"/>
                </a:solidFill>
                <a:latin typeface="+mn-ea"/>
                <a:cs typeface="Arial" pitchFamily="34" charset="0"/>
              </a:rPr>
              <a:t>평면 </a:t>
            </a:r>
            <a:r>
              <a:rPr lang="en-US" altLang="ko-KR" sz="1400" b="1" dirty="0" smtClean="0">
                <a:solidFill>
                  <a:srgbClr val="00B050"/>
                </a:solidFill>
                <a:latin typeface="+mn-ea"/>
                <a:cs typeface="Arial" pitchFamily="34" charset="0"/>
              </a:rPr>
              <a:t>[    ], </a:t>
            </a:r>
            <a:r>
              <a:rPr lang="ko-KR" altLang="en-US" sz="1400" b="1" dirty="0" smtClean="0">
                <a:solidFill>
                  <a:srgbClr val="00B050"/>
                </a:solidFill>
                <a:latin typeface="+mn-ea"/>
                <a:cs typeface="Arial" pitchFamily="34" charset="0"/>
              </a:rPr>
              <a:t>입체</a:t>
            </a:r>
            <a:r>
              <a:rPr lang="en-US" altLang="ko-KR" sz="1400" b="1" dirty="0" smtClean="0">
                <a:solidFill>
                  <a:srgbClr val="00B050"/>
                </a:solidFill>
                <a:latin typeface="+mn-ea"/>
                <a:cs typeface="Arial" pitchFamily="34" charset="0"/>
              </a:rPr>
              <a:t> [    ], </a:t>
            </a:r>
            <a:r>
              <a:rPr lang="ko-KR" altLang="en-US" sz="1400" b="1" dirty="0" smtClean="0">
                <a:solidFill>
                  <a:srgbClr val="00B050"/>
                </a:solidFill>
                <a:latin typeface="+mn-ea"/>
                <a:cs typeface="Arial" pitchFamily="34" charset="0"/>
              </a:rPr>
              <a:t>사진</a:t>
            </a:r>
            <a:r>
              <a:rPr lang="en-US" altLang="ko-KR" sz="1400" b="1" dirty="0" smtClean="0">
                <a:solidFill>
                  <a:srgbClr val="00B050"/>
                </a:solidFill>
                <a:latin typeface="+mn-ea"/>
                <a:cs typeface="Arial" pitchFamily="34" charset="0"/>
              </a:rPr>
              <a:t> [    ], </a:t>
            </a:r>
            <a:r>
              <a:rPr lang="ko-KR" altLang="en-US" sz="1400" b="1" dirty="0" smtClean="0">
                <a:solidFill>
                  <a:srgbClr val="00B050"/>
                </a:solidFill>
                <a:latin typeface="+mn-ea"/>
                <a:cs typeface="Arial" pitchFamily="34" charset="0"/>
              </a:rPr>
              <a:t>영상</a:t>
            </a:r>
            <a:r>
              <a:rPr lang="en-US" altLang="ko-KR" sz="1400" b="1" dirty="0" smtClean="0">
                <a:solidFill>
                  <a:srgbClr val="00B050"/>
                </a:solidFill>
                <a:latin typeface="+mn-ea"/>
                <a:cs typeface="Arial" pitchFamily="34" charset="0"/>
              </a:rPr>
              <a:t> [    ], </a:t>
            </a:r>
          </a:p>
          <a:p>
            <a:pPr>
              <a:lnSpc>
                <a:spcPct val="150000"/>
              </a:lnSpc>
            </a:pPr>
            <a:r>
              <a:rPr lang="en-US" altLang="ko-KR" sz="1400" b="1" dirty="0" smtClean="0">
                <a:solidFill>
                  <a:srgbClr val="00B050"/>
                </a:solidFill>
                <a:latin typeface="+mn-ea"/>
                <a:cs typeface="Arial" pitchFamily="34" charset="0"/>
              </a:rPr>
              <a:t>                               </a:t>
            </a:r>
            <a:r>
              <a:rPr lang="ko-KR" altLang="en-US" sz="1400" b="1" dirty="0" smtClean="0">
                <a:solidFill>
                  <a:srgbClr val="00B050"/>
                </a:solidFill>
                <a:latin typeface="+mn-ea"/>
                <a:cs typeface="Arial" pitchFamily="34" charset="0"/>
              </a:rPr>
              <a:t>미디어아트 </a:t>
            </a:r>
            <a:r>
              <a:rPr lang="en-US" altLang="ko-KR" sz="1400" b="1" dirty="0" smtClean="0">
                <a:solidFill>
                  <a:srgbClr val="00B050"/>
                </a:solidFill>
                <a:latin typeface="+mn-ea"/>
                <a:cs typeface="Arial" pitchFamily="34" charset="0"/>
              </a:rPr>
              <a:t>[    ], </a:t>
            </a:r>
            <a:r>
              <a:rPr lang="ko-KR" altLang="en-US" sz="1400" b="1" dirty="0" smtClean="0">
                <a:solidFill>
                  <a:srgbClr val="00B050"/>
                </a:solidFill>
                <a:latin typeface="+mn-ea"/>
                <a:cs typeface="Arial" pitchFamily="34" charset="0"/>
              </a:rPr>
              <a:t>커뮤니티아트</a:t>
            </a:r>
            <a:r>
              <a:rPr lang="en-US" altLang="ko-KR" sz="1400" b="1" dirty="0" smtClean="0">
                <a:solidFill>
                  <a:srgbClr val="00B050"/>
                </a:solidFill>
                <a:latin typeface="+mn-ea"/>
                <a:cs typeface="Arial" pitchFamily="34" charset="0"/>
              </a:rPr>
              <a:t> [    ], </a:t>
            </a:r>
            <a:r>
              <a:rPr lang="ko-KR" altLang="en-US" sz="1400" b="1" dirty="0" smtClean="0">
                <a:solidFill>
                  <a:srgbClr val="00B050"/>
                </a:solidFill>
                <a:latin typeface="+mn-ea"/>
                <a:cs typeface="Arial" pitchFamily="34" charset="0"/>
              </a:rPr>
              <a:t>기타</a:t>
            </a:r>
            <a:r>
              <a:rPr lang="en-US" altLang="ko-KR" sz="1400" b="1" dirty="0" smtClean="0">
                <a:solidFill>
                  <a:srgbClr val="00B050"/>
                </a:solidFill>
                <a:latin typeface="+mn-ea"/>
                <a:cs typeface="Arial" pitchFamily="34" charset="0"/>
              </a:rPr>
              <a:t> [    ] </a:t>
            </a:r>
          </a:p>
          <a:p>
            <a:pPr>
              <a:lnSpc>
                <a:spcPct val="150000"/>
              </a:lnSpc>
            </a:pPr>
            <a:endParaRPr lang="en-US" altLang="ko-KR" sz="1600" b="1" dirty="0" smtClean="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Arial" pitchFamily="34" charset="0"/>
            </a:endParaRPr>
          </a:p>
          <a:p>
            <a:pPr>
              <a:lnSpc>
                <a:spcPct val="150000"/>
              </a:lnSpc>
            </a:pPr>
            <a:endParaRPr lang="en-US" altLang="ko-KR" sz="1600" b="1" dirty="0" smtClean="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Arial" pitchFamily="34" charset="0"/>
            </a:endParaRPr>
          </a:p>
          <a:p>
            <a:pPr>
              <a:lnSpc>
                <a:spcPct val="150000"/>
              </a:lnSpc>
            </a:pPr>
            <a:endParaRPr lang="en-US" altLang="ko-KR" sz="1050" b="1" dirty="0" smtClean="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Arial" pitchFamily="34" charset="0"/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3563888" y="4005064"/>
            <a:ext cx="311495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0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※ </a:t>
            </a:r>
            <a:r>
              <a:rPr lang="ko-KR" altLang="en-US" sz="10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본명 기입</a:t>
            </a:r>
            <a:r>
              <a:rPr lang="en-US" altLang="ko-KR" sz="10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, </a:t>
            </a:r>
            <a:r>
              <a:rPr lang="ko-KR" altLang="en-US" sz="10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필명 사용시 본명과 병기 </a:t>
            </a:r>
            <a:r>
              <a:rPr lang="en-US" altLang="ko-KR" sz="10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: </a:t>
            </a:r>
            <a:r>
              <a:rPr lang="ko-KR" altLang="en-US" sz="1000" b="1" u="sng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본명</a:t>
            </a:r>
            <a:r>
              <a:rPr lang="en-US" altLang="ko-KR" sz="1000" b="1" u="sng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(</a:t>
            </a:r>
            <a:r>
              <a:rPr lang="ko-KR" altLang="en-US" sz="1000" b="1" u="sng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필명</a:t>
            </a:r>
            <a:r>
              <a:rPr lang="en-US" altLang="ko-KR" sz="1000" b="1" u="sng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)</a:t>
            </a:r>
          </a:p>
          <a:p>
            <a:r>
              <a:rPr lang="en-US" altLang="ko-KR" sz="1000" b="1" dirty="0" smtClean="0">
                <a:solidFill>
                  <a:srgbClr val="0000FF"/>
                </a:solidFill>
              </a:rPr>
              <a:t>※ </a:t>
            </a:r>
            <a:r>
              <a:rPr lang="ko-KR" altLang="en-US" sz="1000" b="1" dirty="0" smtClean="0">
                <a:solidFill>
                  <a:srgbClr val="0000FF"/>
                </a:solidFill>
              </a:rPr>
              <a:t>단체의 경우 </a:t>
            </a:r>
            <a:r>
              <a:rPr lang="ko-KR" altLang="en-US" sz="1000" b="1" dirty="0" err="1" smtClean="0">
                <a:solidFill>
                  <a:srgbClr val="0000FF"/>
                </a:solidFill>
              </a:rPr>
              <a:t>팀명</a:t>
            </a:r>
            <a:r>
              <a:rPr lang="en-US" altLang="ko-KR" sz="1000" b="1" dirty="0" smtClean="0">
                <a:solidFill>
                  <a:srgbClr val="0000FF"/>
                </a:solidFill>
              </a:rPr>
              <a:t>(</a:t>
            </a:r>
            <a:r>
              <a:rPr lang="ko-KR" altLang="en-US" sz="1000" b="1" dirty="0" smtClean="0">
                <a:solidFill>
                  <a:srgbClr val="0000FF"/>
                </a:solidFill>
              </a:rPr>
              <a:t>대표자명</a:t>
            </a:r>
            <a:r>
              <a:rPr lang="en-US" altLang="ko-KR" sz="1000" b="1" dirty="0" smtClean="0">
                <a:solidFill>
                  <a:srgbClr val="0000FF"/>
                </a:solidFill>
              </a:rPr>
              <a:t>) </a:t>
            </a:r>
            <a:r>
              <a:rPr lang="ko-KR" altLang="en-US" sz="1000" b="1" dirty="0" smtClean="0">
                <a:solidFill>
                  <a:srgbClr val="0000FF"/>
                </a:solidFill>
              </a:rPr>
              <a:t>기입</a:t>
            </a:r>
          </a:p>
        </p:txBody>
      </p:sp>
      <p:sp>
        <p:nvSpPr>
          <p:cNvPr id="9" name="직사각형 8"/>
          <p:cNvSpPr/>
          <p:nvPr/>
        </p:nvSpPr>
        <p:spPr>
          <a:xfrm>
            <a:off x="2277403" y="1340768"/>
            <a:ext cx="4629794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ko-KR" altLang="en-US" sz="2800" b="1" dirty="0" smtClean="0"/>
              <a:t>인천아트플랫폼 </a:t>
            </a:r>
            <a:endParaRPr lang="en-US" altLang="ko-KR" sz="2800" b="1" dirty="0" smtClean="0"/>
          </a:p>
          <a:p>
            <a:pPr algn="ctr"/>
            <a:r>
              <a:rPr lang="en-US" altLang="ko-KR" sz="2800" b="1" dirty="0" smtClean="0"/>
              <a:t>2020 </a:t>
            </a:r>
            <a:r>
              <a:rPr lang="ko-KR" altLang="en-US" sz="2800" b="1" dirty="0" smtClean="0"/>
              <a:t>입주예술가 모집 공모</a:t>
            </a:r>
            <a:endParaRPr lang="ko-KR" altLang="en-US" sz="2800" b="1" dirty="0"/>
          </a:p>
        </p:txBody>
      </p:sp>
      <p:sp>
        <p:nvSpPr>
          <p:cNvPr id="14" name="직사각형 13"/>
          <p:cNvSpPr/>
          <p:nvPr/>
        </p:nvSpPr>
        <p:spPr>
          <a:xfrm>
            <a:off x="2627784" y="2492896"/>
            <a:ext cx="3902029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ko-KR" altLang="en-US" sz="2800" b="1" dirty="0" smtClean="0"/>
              <a:t>입주예술가 포트폴리오</a:t>
            </a:r>
            <a:endParaRPr lang="en-US" altLang="ko-KR" sz="2800" b="1" dirty="0" smtClean="0"/>
          </a:p>
          <a:p>
            <a:pPr algn="ctr"/>
            <a:r>
              <a:rPr lang="ko-KR" altLang="en-US" sz="2800" b="1" dirty="0" smtClean="0"/>
              <a:t>시각예술부문</a:t>
            </a:r>
            <a:endParaRPr lang="ko-KR" altLang="en-US" sz="2800" b="1" dirty="0"/>
          </a:p>
        </p:txBody>
      </p:sp>
      <p:sp>
        <p:nvSpPr>
          <p:cNvPr id="15" name="TextBox 14"/>
          <p:cNvSpPr txBox="1"/>
          <p:nvPr/>
        </p:nvSpPr>
        <p:spPr>
          <a:xfrm>
            <a:off x="0" y="0"/>
            <a:ext cx="5868144" cy="1269578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</a:pPr>
            <a:r>
              <a:rPr lang="ko-KR" altLang="en-US" sz="1100" b="1" u="sng" dirty="0" smtClean="0">
                <a:solidFill>
                  <a:schemeClr val="bg1"/>
                </a:solidFill>
                <a:latin typeface="+mn-ea"/>
                <a:cs typeface="Arial" pitchFamily="34" charset="0"/>
              </a:rPr>
              <a:t>작성 요령</a:t>
            </a:r>
            <a:r>
              <a:rPr lang="ko-KR" altLang="en-US" sz="1100" b="1" dirty="0" smtClean="0">
                <a:solidFill>
                  <a:schemeClr val="bg1"/>
                </a:solidFill>
                <a:latin typeface="+mn-ea"/>
                <a:cs typeface="Arial" pitchFamily="34" charset="0"/>
              </a:rPr>
              <a:t>  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  <a:cs typeface="Arial" pitchFamily="34" charset="0"/>
              </a:rPr>
              <a:t>※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  <a:cs typeface="Arial" pitchFamily="34" charset="0"/>
              </a:rPr>
              <a:t>작성 시 해당 도형서식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  <a:cs typeface="Arial" pitchFamily="34" charset="0"/>
              </a:rPr>
              <a:t>(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  <a:cs typeface="Arial" pitchFamily="34" charset="0"/>
              </a:rPr>
              <a:t>녹색 박스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  <a:cs typeface="Arial" pitchFamily="34" charset="0"/>
              </a:rPr>
              <a:t>)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  <a:cs typeface="Arial" pitchFamily="34" charset="0"/>
              </a:rPr>
              <a:t> 삭제</a:t>
            </a:r>
          </a:p>
          <a:p>
            <a:pPr marL="342900" indent="-342900">
              <a:lnSpc>
                <a:spcPct val="150000"/>
              </a:lnSpc>
            </a:pPr>
            <a:r>
              <a:rPr lang="en-US" altLang="ko-KR" sz="800" b="1" dirty="0" smtClean="0">
                <a:latin typeface="+mn-ea"/>
                <a:cs typeface="Arial" pitchFamily="34" charset="0"/>
              </a:rPr>
              <a:t>- </a:t>
            </a:r>
            <a:r>
              <a:rPr lang="ko-KR" altLang="en-US" sz="800" b="1" dirty="0" smtClean="0">
                <a:latin typeface="+mn-ea"/>
                <a:cs typeface="Arial" pitchFamily="34" charset="0"/>
              </a:rPr>
              <a:t>구분에 맞춰 </a:t>
            </a:r>
            <a:r>
              <a:rPr lang="ko-KR" altLang="en-US" sz="800" b="1" u="sng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자유형식</a:t>
            </a:r>
            <a:r>
              <a:rPr lang="ko-KR" altLang="en-US" sz="800" b="1" dirty="0" smtClean="0">
                <a:latin typeface="+mn-ea"/>
                <a:cs typeface="Arial" pitchFamily="34" charset="0"/>
              </a:rPr>
              <a:t>으로 기술하되 구분 없이</a:t>
            </a:r>
            <a:r>
              <a:rPr lang="en-US" altLang="ko-KR" sz="800" b="1" dirty="0" smtClean="0">
                <a:latin typeface="+mn-ea"/>
                <a:cs typeface="Arial" pitchFamily="34" charset="0"/>
              </a:rPr>
              <a:t> </a:t>
            </a:r>
            <a:r>
              <a:rPr lang="ko-KR" altLang="en-US" sz="8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표지 포함  </a:t>
            </a:r>
            <a:r>
              <a:rPr lang="ko-KR" altLang="en-US" sz="800" b="1" u="sng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총 </a:t>
            </a:r>
            <a:r>
              <a:rPr lang="en-US" altLang="ko-KR" sz="800" b="1" u="sng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20</a:t>
            </a:r>
            <a:r>
              <a:rPr lang="ko-KR" altLang="en-US" sz="800" b="1" u="sng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페이지 이내</a:t>
            </a:r>
            <a:r>
              <a:rPr lang="en-US" altLang="ko-KR" sz="800" b="1" u="sng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(</a:t>
            </a:r>
            <a:r>
              <a:rPr lang="en-US" altLang="ko-KR" sz="8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Arial" pitchFamily="34" charset="0"/>
              </a:rPr>
              <a:t>※ </a:t>
            </a:r>
            <a:r>
              <a:rPr lang="ko-KR" altLang="en-US" sz="8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Arial" pitchFamily="34" charset="0"/>
              </a:rPr>
              <a:t>초과제출 시 </a:t>
            </a:r>
            <a:r>
              <a:rPr lang="en-US" altLang="ko-KR" sz="8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Arial" pitchFamily="34" charset="0"/>
              </a:rPr>
              <a:t>20</a:t>
            </a:r>
            <a:r>
              <a:rPr lang="ko-KR" altLang="en-US" sz="8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Arial" pitchFamily="34" charset="0"/>
              </a:rPr>
              <a:t>페이지 이내만 심사에 반영</a:t>
            </a:r>
            <a:r>
              <a:rPr lang="en-US" altLang="ko-KR" sz="8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Arial" pitchFamily="34" charset="0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en-US" altLang="ko-KR" sz="800" b="1" dirty="0" smtClean="0">
                <a:latin typeface="+mn-ea"/>
                <a:cs typeface="Arial" pitchFamily="34" charset="0"/>
              </a:rPr>
              <a:t>- </a:t>
            </a:r>
            <a:r>
              <a:rPr lang="ko-KR" altLang="en-US" sz="800" b="1" dirty="0" smtClean="0">
                <a:latin typeface="+mn-ea"/>
                <a:cs typeface="Arial" pitchFamily="34" charset="0"/>
              </a:rPr>
              <a:t>해당 파일 작성 후 </a:t>
            </a:r>
            <a:r>
              <a:rPr lang="en-US" altLang="ko-KR" sz="800" b="1" dirty="0" smtClean="0">
                <a:latin typeface="+mn-ea"/>
                <a:cs typeface="Arial" pitchFamily="34" charset="0"/>
              </a:rPr>
              <a:t>PDF</a:t>
            </a:r>
            <a:r>
              <a:rPr lang="ko-KR" altLang="en-US" sz="800" b="1" dirty="0" smtClean="0">
                <a:latin typeface="+mn-ea"/>
                <a:cs typeface="Arial" pitchFamily="34" charset="0"/>
              </a:rPr>
              <a:t>로 변환하여 최종제출</a:t>
            </a:r>
            <a:r>
              <a:rPr lang="en-US" altLang="ko-KR" sz="800" b="1" dirty="0" smtClean="0">
                <a:latin typeface="+mn-ea"/>
                <a:cs typeface="Arial" pitchFamily="34" charset="0"/>
              </a:rPr>
              <a:t>, </a:t>
            </a:r>
            <a:r>
              <a:rPr lang="ko-KR" altLang="en-US" sz="8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총 용량 </a:t>
            </a:r>
            <a:r>
              <a:rPr lang="en-US" altLang="ko-KR" sz="8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20MB </a:t>
            </a:r>
            <a:r>
              <a:rPr lang="ko-KR" altLang="en-US" sz="8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이내 업로드 가능</a:t>
            </a:r>
            <a:endParaRPr lang="en-US" altLang="ko-KR" sz="800" b="1" dirty="0" smtClean="0">
              <a:solidFill>
                <a:srgbClr val="0000FF"/>
              </a:solidFill>
              <a:latin typeface="+mn-ea"/>
              <a:cs typeface="Arial" pitchFamily="34" charset="0"/>
            </a:endParaRPr>
          </a:p>
          <a:p>
            <a:pPr>
              <a:lnSpc>
                <a:spcPct val="150000"/>
              </a:lnSpc>
            </a:pPr>
            <a:r>
              <a:rPr lang="en-US" altLang="ko-KR" sz="800" b="1" dirty="0" smtClean="0">
                <a:latin typeface="+mn-ea"/>
                <a:cs typeface="Arial" pitchFamily="34" charset="0"/>
              </a:rPr>
              <a:t>- </a:t>
            </a:r>
            <a:r>
              <a:rPr lang="ko-KR" altLang="en-US" sz="8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시각예술분야</a:t>
            </a:r>
            <a:r>
              <a:rPr lang="en-US" altLang="ko-KR" sz="800" b="1" dirty="0" smtClean="0">
                <a:latin typeface="+mn-ea"/>
                <a:cs typeface="Arial" pitchFamily="34" charset="0"/>
              </a:rPr>
              <a:t>/ </a:t>
            </a:r>
            <a:r>
              <a:rPr lang="ko-KR" altLang="en-US" sz="800" b="1" dirty="0" smtClean="0">
                <a:latin typeface="+mn-ea"/>
                <a:cs typeface="Arial" pitchFamily="34" charset="0"/>
              </a:rPr>
              <a:t>시각예술 연구</a:t>
            </a:r>
            <a:r>
              <a:rPr lang="en-US" altLang="ko-KR" sz="800" b="1" dirty="0" smtClean="0">
                <a:latin typeface="+mn-ea"/>
                <a:cs typeface="Arial" pitchFamily="34" charset="0"/>
              </a:rPr>
              <a:t>, </a:t>
            </a:r>
            <a:r>
              <a:rPr lang="ko-KR" altLang="en-US" sz="800" b="1" dirty="0" smtClean="0">
                <a:latin typeface="+mn-ea"/>
                <a:cs typeface="Arial" pitchFamily="34" charset="0"/>
              </a:rPr>
              <a:t>평론</a:t>
            </a:r>
            <a:r>
              <a:rPr lang="en-US" altLang="ko-KR" sz="800" b="1" dirty="0" smtClean="0">
                <a:latin typeface="+mn-ea"/>
                <a:cs typeface="Arial" pitchFamily="34" charset="0"/>
              </a:rPr>
              <a:t>/ </a:t>
            </a:r>
            <a:r>
              <a:rPr lang="ko-KR" altLang="en-US" sz="800" b="1" dirty="0" smtClean="0">
                <a:latin typeface="+mn-ea"/>
                <a:cs typeface="Arial" pitchFamily="34" charset="0"/>
              </a:rPr>
              <a:t>공연예술분야</a:t>
            </a:r>
            <a:r>
              <a:rPr lang="en-US" altLang="ko-KR" sz="800" b="1" dirty="0" smtClean="0">
                <a:latin typeface="+mn-ea"/>
                <a:cs typeface="Arial" pitchFamily="34" charset="0"/>
              </a:rPr>
              <a:t>  </a:t>
            </a:r>
            <a:r>
              <a:rPr lang="ko-KR" altLang="en-US" sz="800" b="1" dirty="0" smtClean="0">
                <a:latin typeface="+mn-ea"/>
                <a:cs typeface="Arial" pitchFamily="34" charset="0"/>
              </a:rPr>
              <a:t>선택 후 </a:t>
            </a:r>
            <a:r>
              <a:rPr lang="ko-KR" altLang="en-US" sz="800" b="1" dirty="0" smtClean="0">
                <a:latin typeface="+mn-ea"/>
                <a:cs typeface="Arial" pitchFamily="34" charset="0"/>
              </a:rPr>
              <a:t>각 양식에 맞춰 기입</a:t>
            </a:r>
            <a:endParaRPr lang="en-US" altLang="ko-KR" sz="800" b="1" dirty="0" smtClean="0">
              <a:latin typeface="+mn-ea"/>
              <a:cs typeface="Arial" pitchFamily="34" charset="0"/>
            </a:endParaRPr>
          </a:p>
          <a:p>
            <a:pPr>
              <a:lnSpc>
                <a:spcPct val="150000"/>
              </a:lnSpc>
            </a:pPr>
            <a:r>
              <a:rPr lang="en-US" altLang="ko-KR" sz="800" b="1" dirty="0" smtClean="0">
                <a:latin typeface="+mn-ea"/>
                <a:cs typeface="Arial" pitchFamily="34" charset="0"/>
              </a:rPr>
              <a:t>- </a:t>
            </a:r>
            <a:r>
              <a:rPr lang="ko-KR" altLang="en-US" sz="800" b="1" dirty="0" smtClean="0">
                <a:latin typeface="+mn-ea"/>
                <a:cs typeface="Arial" pitchFamily="34" charset="0"/>
              </a:rPr>
              <a:t>작품 이미지 </a:t>
            </a:r>
            <a:r>
              <a:rPr lang="en-US" altLang="ko-KR" sz="800" b="1" dirty="0" smtClean="0">
                <a:latin typeface="+mn-ea"/>
                <a:cs typeface="Arial" pitchFamily="34" charset="0"/>
              </a:rPr>
              <a:t>·</a:t>
            </a:r>
            <a:r>
              <a:rPr lang="ko-KR" altLang="en-US" sz="800" b="1" dirty="0" smtClean="0">
                <a:latin typeface="+mn-ea"/>
                <a:cs typeface="Arial" pitchFamily="34" charset="0"/>
              </a:rPr>
              <a:t> 동영상 링크</a:t>
            </a:r>
            <a:r>
              <a:rPr lang="en-US" altLang="ko-KR" sz="800" b="1" dirty="0" smtClean="0">
                <a:latin typeface="+mn-ea"/>
                <a:cs typeface="Arial" pitchFamily="34" charset="0"/>
              </a:rPr>
              <a:t> · </a:t>
            </a:r>
            <a:r>
              <a:rPr lang="ko-KR" altLang="en-US" sz="800" b="1" dirty="0" smtClean="0">
                <a:latin typeface="+mn-ea"/>
                <a:cs typeface="Arial" pitchFamily="34" charset="0"/>
              </a:rPr>
              <a:t>문서 등에 관한 </a:t>
            </a:r>
            <a:r>
              <a:rPr lang="ko-KR" altLang="en-US" sz="8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캡션 기입</a:t>
            </a:r>
            <a:r>
              <a:rPr lang="en-US" altLang="ko-KR" sz="8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(</a:t>
            </a:r>
            <a:r>
              <a:rPr lang="ko-KR" altLang="en-US" sz="8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필수</a:t>
            </a:r>
            <a:r>
              <a:rPr lang="en-US" altLang="ko-KR" sz="8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) / </a:t>
            </a:r>
            <a:r>
              <a:rPr lang="ko-KR" altLang="en-US" sz="8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설명 기입</a:t>
            </a:r>
            <a:r>
              <a:rPr lang="en-US" altLang="ko-KR" sz="8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(</a:t>
            </a:r>
            <a:r>
              <a:rPr lang="ko-KR" altLang="en-US" sz="8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선택</a:t>
            </a:r>
            <a:r>
              <a:rPr lang="en-US" altLang="ko-KR" sz="8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en-US" altLang="ko-KR" sz="800" b="1" dirty="0" smtClean="0">
                <a:latin typeface="+mn-ea"/>
                <a:cs typeface="Arial" pitchFamily="34" charset="0"/>
              </a:rPr>
              <a:t>- </a:t>
            </a:r>
            <a:r>
              <a:rPr lang="ko-KR" altLang="en-US" sz="800" b="1" dirty="0" smtClean="0">
                <a:latin typeface="+mn-ea"/>
                <a:cs typeface="Arial" pitchFamily="34" charset="0"/>
              </a:rPr>
              <a:t>제출시 파일명 </a:t>
            </a:r>
            <a:r>
              <a:rPr lang="en-US" altLang="ko-KR" sz="800" b="1" dirty="0" smtClean="0">
                <a:latin typeface="+mn-ea"/>
                <a:cs typeface="Arial" pitchFamily="34" charset="0"/>
              </a:rPr>
              <a:t>: </a:t>
            </a:r>
            <a:r>
              <a:rPr lang="ko-KR" altLang="en-US" sz="800" b="1" dirty="0" smtClean="0">
                <a:latin typeface="+mn-ea"/>
                <a:cs typeface="Arial" pitchFamily="34" charset="0"/>
              </a:rPr>
              <a:t>지원자</a:t>
            </a:r>
            <a:r>
              <a:rPr lang="en-US" altLang="ko-KR" sz="800" b="1" dirty="0" smtClean="0">
                <a:latin typeface="+mn-ea"/>
                <a:cs typeface="Arial" pitchFamily="34" charset="0"/>
              </a:rPr>
              <a:t>(</a:t>
            </a:r>
            <a:r>
              <a:rPr lang="ko-KR" altLang="en-US" sz="800" b="1" dirty="0" smtClean="0">
                <a:latin typeface="+mn-ea"/>
                <a:cs typeface="Arial" pitchFamily="34" charset="0"/>
              </a:rPr>
              <a:t>팀</a:t>
            </a:r>
            <a:r>
              <a:rPr lang="en-US" altLang="ko-KR" sz="800" b="1" dirty="0" smtClean="0">
                <a:latin typeface="+mn-ea"/>
                <a:cs typeface="Arial" pitchFamily="34" charset="0"/>
              </a:rPr>
              <a:t>)</a:t>
            </a:r>
            <a:r>
              <a:rPr lang="ko-KR" altLang="en-US" sz="800" b="1" dirty="0" smtClean="0">
                <a:latin typeface="+mn-ea"/>
                <a:cs typeface="Arial" pitchFamily="34" charset="0"/>
              </a:rPr>
              <a:t>명</a:t>
            </a:r>
            <a:r>
              <a:rPr lang="en-US" altLang="ko-KR" sz="800" b="1" dirty="0" smtClean="0">
                <a:latin typeface="+mn-ea"/>
                <a:cs typeface="Arial" pitchFamily="34" charset="0"/>
              </a:rPr>
              <a:t>_</a:t>
            </a:r>
            <a:r>
              <a:rPr lang="ko-KR" altLang="en-US" sz="800" b="1" dirty="0" smtClean="0">
                <a:latin typeface="+mn-ea"/>
                <a:cs typeface="Arial" pitchFamily="34" charset="0"/>
              </a:rPr>
              <a:t>포트폴리오</a:t>
            </a:r>
            <a:r>
              <a:rPr lang="en-US" altLang="ko-KR" sz="800" b="1" dirty="0" smtClean="0">
                <a:latin typeface="+mn-ea"/>
                <a:cs typeface="Arial" pitchFamily="34" charset="0"/>
              </a:rPr>
              <a:t>_ 2020</a:t>
            </a:r>
            <a:r>
              <a:rPr lang="ko-KR" altLang="en-US" sz="800" b="1" dirty="0" smtClean="0">
                <a:latin typeface="+mn-ea"/>
                <a:cs typeface="Arial" pitchFamily="34" charset="0"/>
              </a:rPr>
              <a:t>인천아트플랫폼 입주작가공모</a:t>
            </a:r>
            <a:endParaRPr lang="en-US" altLang="ko-KR" sz="800" b="1" dirty="0" smtClean="0">
              <a:latin typeface="+mn-ea"/>
              <a:cs typeface="Arial" pitchFamily="34" charset="0"/>
            </a:endParaRPr>
          </a:p>
        </p:txBody>
      </p:sp>
      <p:cxnSp>
        <p:nvCxnSpPr>
          <p:cNvPr id="16" name="직선 연결선 15"/>
          <p:cNvCxnSpPr/>
          <p:nvPr/>
        </p:nvCxnSpPr>
        <p:spPr>
          <a:xfrm>
            <a:off x="2411760" y="2420888"/>
            <a:ext cx="4464496" cy="0"/>
          </a:xfrm>
          <a:prstGeom prst="line">
            <a:avLst/>
          </a:prstGeom>
          <a:ln w="19050">
            <a:solidFill>
              <a:srgbClr val="33CC3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직사각형 23"/>
          <p:cNvSpPr/>
          <p:nvPr/>
        </p:nvSpPr>
        <p:spPr>
          <a:xfrm>
            <a:off x="3563888" y="4437112"/>
            <a:ext cx="1762021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000" b="1" dirty="0" smtClean="0">
                <a:solidFill>
                  <a:srgbClr val="0000FF"/>
                </a:solidFill>
              </a:rPr>
              <a:t>※ </a:t>
            </a:r>
            <a:r>
              <a:rPr lang="ko-KR" altLang="en-US" sz="1000" b="1" dirty="0" smtClean="0">
                <a:solidFill>
                  <a:srgbClr val="0000FF"/>
                </a:solidFill>
              </a:rPr>
              <a:t>생년월일 앞자리 </a:t>
            </a:r>
            <a:r>
              <a:rPr lang="en-US" altLang="ko-KR" sz="1000" b="1" dirty="0" smtClean="0">
                <a:solidFill>
                  <a:srgbClr val="0000FF"/>
                </a:solidFill>
              </a:rPr>
              <a:t>000000</a:t>
            </a:r>
            <a:endParaRPr lang="ko-KR" altLang="en-US" sz="1000" dirty="0"/>
          </a:p>
        </p:txBody>
      </p:sp>
      <p:sp>
        <p:nvSpPr>
          <p:cNvPr id="25" name="직사각형 24"/>
          <p:cNvSpPr/>
          <p:nvPr/>
        </p:nvSpPr>
        <p:spPr>
          <a:xfrm>
            <a:off x="3563888" y="4797152"/>
            <a:ext cx="1451038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000" b="1" dirty="0" smtClean="0">
                <a:solidFill>
                  <a:srgbClr val="0000FF"/>
                </a:solidFill>
              </a:rPr>
              <a:t>※ </a:t>
            </a:r>
            <a:r>
              <a:rPr lang="ko-KR" altLang="en-US" sz="1000" b="1" dirty="0" smtClean="0">
                <a:solidFill>
                  <a:srgbClr val="0000FF"/>
                </a:solidFill>
              </a:rPr>
              <a:t>해당 부문에 </a:t>
            </a:r>
            <a:r>
              <a:rPr lang="en-US" altLang="ko-KR" sz="1000" b="1" dirty="0" smtClean="0">
                <a:solidFill>
                  <a:srgbClr val="0000FF"/>
                </a:solidFill>
              </a:rPr>
              <a:t>V </a:t>
            </a:r>
            <a:r>
              <a:rPr lang="ko-KR" altLang="en-US" sz="1000" b="1" dirty="0" smtClean="0">
                <a:solidFill>
                  <a:srgbClr val="0000FF"/>
                </a:solidFill>
              </a:rPr>
              <a:t>체크</a:t>
            </a:r>
            <a:endParaRPr lang="ko-KR" altLang="en-US" sz="1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/>
          <p:cNvSpPr txBox="1"/>
          <p:nvPr/>
        </p:nvSpPr>
        <p:spPr>
          <a:xfrm>
            <a:off x="1285852" y="1357298"/>
            <a:ext cx="6786610" cy="4558940"/>
          </a:xfrm>
          <a:prstGeom prst="rect">
            <a:avLst/>
          </a:prstGeom>
          <a:solidFill>
            <a:srgbClr val="00B050"/>
          </a:solidFill>
          <a:ln w="6350">
            <a:noFill/>
            <a:prstDash val="soli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>
              <a:lnSpc>
                <a:spcPct val="150000"/>
              </a:lnSpc>
              <a:defRPr/>
            </a:pPr>
            <a:r>
              <a:rPr lang="en-US" altLang="ko-KR" sz="1200" b="1" dirty="0" smtClean="0">
                <a:solidFill>
                  <a:srgbClr val="0000FF"/>
                </a:solidFill>
              </a:rPr>
              <a:t>※ </a:t>
            </a:r>
            <a:r>
              <a:rPr lang="ko-KR" altLang="en-US" sz="1200" b="1" dirty="0" smtClean="0">
                <a:solidFill>
                  <a:srgbClr val="0000FF"/>
                </a:solidFill>
              </a:rPr>
              <a:t>작성 시 본 도형서식</a:t>
            </a:r>
            <a:r>
              <a:rPr lang="en-US" altLang="ko-KR" sz="1200" b="1" dirty="0" smtClean="0">
                <a:solidFill>
                  <a:srgbClr val="0000FF"/>
                </a:solidFill>
              </a:rPr>
              <a:t>(</a:t>
            </a:r>
            <a:r>
              <a:rPr lang="ko-KR" altLang="en-US" sz="1200" b="1" dirty="0" smtClean="0">
                <a:solidFill>
                  <a:srgbClr val="0000FF"/>
                </a:solidFill>
              </a:rPr>
              <a:t>녹색 박스</a:t>
            </a:r>
            <a:r>
              <a:rPr lang="en-US" altLang="ko-KR" sz="1200" b="1" dirty="0" smtClean="0">
                <a:solidFill>
                  <a:srgbClr val="0000FF"/>
                </a:solidFill>
              </a:rPr>
              <a:t>)</a:t>
            </a:r>
            <a:r>
              <a:rPr lang="ko-KR" altLang="en-US" sz="1200" b="1" dirty="0" smtClean="0">
                <a:solidFill>
                  <a:srgbClr val="0000FF"/>
                </a:solidFill>
              </a:rPr>
              <a:t>은 모두 삭제 후 제출</a:t>
            </a:r>
            <a:endParaRPr lang="en-US" altLang="ko-KR" sz="1200" b="1" dirty="0" smtClean="0">
              <a:solidFill>
                <a:srgbClr val="0000FF"/>
              </a:solidFill>
            </a:endParaRPr>
          </a:p>
          <a:p>
            <a:pPr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 smtClean="0">
                <a:solidFill>
                  <a:schemeClr val="bg1"/>
                </a:solidFill>
                <a:latin typeface="+mn-ea"/>
              </a:rPr>
              <a:t>[</a:t>
            </a:r>
            <a:r>
              <a:rPr kumimoji="0" lang="ko-KR" altLang="en-US" b="1" dirty="0" smtClean="0">
                <a:solidFill>
                  <a:schemeClr val="bg1"/>
                </a:solidFill>
                <a:latin typeface="+mn-ea"/>
              </a:rPr>
              <a:t>작성방법 안내 </a:t>
            </a:r>
            <a:r>
              <a:rPr kumimoji="0" lang="en-US" altLang="ko-KR" b="1" dirty="0" smtClean="0">
                <a:solidFill>
                  <a:schemeClr val="bg1"/>
                </a:solidFill>
                <a:latin typeface="+mn-ea"/>
              </a:rPr>
              <a:t>1. </a:t>
            </a:r>
            <a:r>
              <a:rPr kumimoji="0" lang="ko-KR" altLang="en-US" b="1" dirty="0" smtClean="0">
                <a:solidFill>
                  <a:srgbClr val="0000FF"/>
                </a:solidFill>
                <a:latin typeface="+mn-ea"/>
              </a:rPr>
              <a:t>시각 예술가</a:t>
            </a:r>
            <a:r>
              <a:rPr kumimoji="0" lang="en-US" altLang="ko-KR" b="1" dirty="0" smtClean="0">
                <a:solidFill>
                  <a:schemeClr val="bg1"/>
                </a:solidFill>
                <a:latin typeface="+mn-ea"/>
              </a:rPr>
              <a:t>]</a:t>
            </a:r>
            <a:endParaRPr kumimoji="0" lang="en-US" altLang="ko-KR" sz="1600" b="1" dirty="0" smtClean="0">
              <a:solidFill>
                <a:schemeClr val="bg1"/>
              </a:solidFill>
              <a:latin typeface="+mn-ea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1100" dirty="0" smtClean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400" b="1" dirty="0" smtClean="0">
                <a:solidFill>
                  <a:prstClr val="black"/>
                </a:solidFill>
              </a:rPr>
              <a:t>■  </a:t>
            </a:r>
            <a:r>
              <a:rPr lang="ko-KR" altLang="en-US" sz="1400" b="1" u="sng" dirty="0" smtClean="0">
                <a:solidFill>
                  <a:prstClr val="black"/>
                </a:solidFill>
              </a:rPr>
              <a:t>주요 </a:t>
            </a:r>
            <a:r>
              <a:rPr lang="ko-KR" altLang="en-US" sz="1400" b="1" u="sng" dirty="0" smtClean="0">
                <a:solidFill>
                  <a:schemeClr val="tx1"/>
                </a:solidFill>
                <a:latin typeface="+mn-ea"/>
              </a:rPr>
              <a:t>작품 이미지</a:t>
            </a:r>
            <a:r>
              <a:rPr lang="en-US" altLang="ko-KR" sz="1400" b="1" u="sng" dirty="0" smtClean="0">
                <a:solidFill>
                  <a:schemeClr val="tx1"/>
                </a:solidFill>
                <a:latin typeface="+mn-ea"/>
              </a:rPr>
              <a:t> </a:t>
            </a:r>
            <a:r>
              <a:rPr lang="ko-KR" altLang="en-US" sz="1400" u="sng" dirty="0" smtClean="0">
                <a:solidFill>
                  <a:schemeClr val="tx1"/>
                </a:solidFill>
                <a:latin typeface="+mn-ea"/>
              </a:rPr>
              <a:t>또는 </a:t>
            </a:r>
            <a:r>
              <a:rPr lang="ko-KR" altLang="en-US" sz="1400" b="1" u="sng" dirty="0" smtClean="0">
                <a:solidFill>
                  <a:schemeClr val="tx1"/>
                </a:solidFill>
                <a:latin typeface="+mn-ea"/>
              </a:rPr>
              <a:t>영상</a:t>
            </a:r>
            <a:endParaRPr lang="en-US" altLang="ko-KR" sz="1400" b="1" u="sng" dirty="0" smtClean="0">
              <a:solidFill>
                <a:schemeClr val="tx1"/>
              </a:solidFill>
              <a:latin typeface="+mn-ea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400" b="1" dirty="0" smtClean="0">
                <a:solidFill>
                  <a:schemeClr val="tx1"/>
                </a:solidFill>
                <a:latin typeface="+mn-ea"/>
              </a:rPr>
              <a:t> 1-1. </a:t>
            </a:r>
            <a:r>
              <a:rPr lang="ko-KR" altLang="en-US" sz="1400" b="1" dirty="0" smtClean="0">
                <a:solidFill>
                  <a:schemeClr val="tx1"/>
                </a:solidFill>
                <a:latin typeface="+mn-ea"/>
              </a:rPr>
              <a:t>이미지 </a:t>
            </a:r>
            <a:r>
              <a:rPr lang="ko-KR" altLang="en-US" sz="1200" dirty="0" smtClean="0">
                <a:solidFill>
                  <a:schemeClr val="tx1"/>
                </a:solidFill>
                <a:latin typeface="+mn-ea"/>
              </a:rPr>
              <a:t>작품 및 전시 사진 등 </a:t>
            </a:r>
            <a:endParaRPr lang="en-US" altLang="ko-KR" sz="1200" dirty="0" smtClean="0">
              <a:solidFill>
                <a:schemeClr val="tx1"/>
              </a:solidFill>
              <a:latin typeface="+mn-ea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b="1" dirty="0" smtClean="0">
                <a:solidFill>
                  <a:schemeClr val="tx1"/>
                </a:solidFill>
                <a:latin typeface="+mn-ea"/>
              </a:rPr>
              <a:t>  - </a:t>
            </a:r>
            <a:r>
              <a:rPr lang="ko-KR" altLang="en-US" sz="1200" b="1" u="sng" dirty="0" smtClean="0">
                <a:solidFill>
                  <a:schemeClr val="tx1"/>
                </a:solidFill>
                <a:latin typeface="+mn-ea"/>
              </a:rPr>
              <a:t>캡션</a:t>
            </a:r>
            <a:r>
              <a:rPr lang="ko-KR" altLang="en-US" sz="1200" b="1" dirty="0" smtClean="0">
                <a:solidFill>
                  <a:schemeClr val="tx1"/>
                </a:solidFill>
                <a:latin typeface="+mn-ea"/>
              </a:rPr>
              <a:t> </a:t>
            </a:r>
            <a:r>
              <a:rPr lang="en-US" altLang="ko-KR" sz="1200" b="1" dirty="0" smtClean="0">
                <a:solidFill>
                  <a:srgbClr val="0000FF"/>
                </a:solidFill>
                <a:latin typeface="+mn-ea"/>
              </a:rPr>
              <a:t>[</a:t>
            </a:r>
            <a:r>
              <a:rPr lang="ko-KR" altLang="en-US" sz="1200" b="1" dirty="0" smtClean="0">
                <a:solidFill>
                  <a:srgbClr val="0000FF"/>
                </a:solidFill>
                <a:latin typeface="+mn-ea"/>
              </a:rPr>
              <a:t>필수</a:t>
            </a:r>
            <a:r>
              <a:rPr lang="en-US" altLang="ko-KR" sz="1200" b="1" dirty="0" smtClean="0">
                <a:solidFill>
                  <a:srgbClr val="0000FF"/>
                </a:solidFill>
                <a:latin typeface="+mn-ea"/>
              </a:rPr>
              <a:t>] </a:t>
            </a:r>
            <a:r>
              <a:rPr lang="en-US" altLang="ko-KR" sz="1200" dirty="0" smtClean="0">
                <a:solidFill>
                  <a:srgbClr val="0000FF"/>
                </a:solidFill>
                <a:latin typeface="+mn-ea"/>
              </a:rPr>
              <a:t>(</a:t>
            </a:r>
            <a:r>
              <a:rPr lang="ko-KR" altLang="en-US" sz="1200" dirty="0" err="1" smtClean="0">
                <a:solidFill>
                  <a:srgbClr val="0000FF"/>
                </a:solidFill>
                <a:latin typeface="+mn-ea"/>
              </a:rPr>
              <a:t>작품명</a:t>
            </a:r>
            <a:r>
              <a:rPr lang="en-US" altLang="ko-KR" sz="1200" dirty="0" smtClean="0">
                <a:solidFill>
                  <a:srgbClr val="0000FF"/>
                </a:solidFill>
                <a:latin typeface="+mn-ea"/>
              </a:rPr>
              <a:t>, </a:t>
            </a:r>
            <a:r>
              <a:rPr lang="ko-KR" altLang="en-US" sz="1200" dirty="0" smtClean="0">
                <a:solidFill>
                  <a:srgbClr val="0000FF"/>
                </a:solidFill>
                <a:latin typeface="+mn-ea"/>
              </a:rPr>
              <a:t>재료</a:t>
            </a:r>
            <a:r>
              <a:rPr lang="en-US" altLang="ko-KR" sz="1200" dirty="0" smtClean="0">
                <a:solidFill>
                  <a:srgbClr val="0000FF"/>
                </a:solidFill>
                <a:latin typeface="+mn-ea"/>
              </a:rPr>
              <a:t>, </a:t>
            </a:r>
            <a:r>
              <a:rPr lang="ko-KR" altLang="en-US" sz="1200" dirty="0" smtClean="0">
                <a:solidFill>
                  <a:srgbClr val="0000FF"/>
                </a:solidFill>
                <a:latin typeface="+mn-ea"/>
              </a:rPr>
              <a:t>크기</a:t>
            </a:r>
            <a:r>
              <a:rPr lang="en-US" altLang="ko-KR" sz="1200" dirty="0" smtClean="0">
                <a:solidFill>
                  <a:srgbClr val="0000FF"/>
                </a:solidFill>
                <a:latin typeface="+mn-ea"/>
              </a:rPr>
              <a:t>, </a:t>
            </a:r>
            <a:r>
              <a:rPr lang="ko-KR" altLang="en-US" sz="1200" dirty="0" smtClean="0">
                <a:solidFill>
                  <a:srgbClr val="0000FF"/>
                </a:solidFill>
                <a:latin typeface="+mn-ea"/>
              </a:rPr>
              <a:t>제작연도</a:t>
            </a:r>
            <a:r>
              <a:rPr lang="en-US" altLang="ko-KR" sz="1200" dirty="0" smtClean="0">
                <a:solidFill>
                  <a:srgbClr val="0000FF"/>
                </a:solidFill>
                <a:latin typeface="+mn-ea"/>
              </a:rPr>
              <a:t>)</a:t>
            </a: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b="1" dirty="0" smtClean="0">
                <a:solidFill>
                  <a:schemeClr val="tx1"/>
                </a:solidFill>
                <a:latin typeface="+mn-ea"/>
              </a:rPr>
              <a:t>  - </a:t>
            </a:r>
            <a:r>
              <a:rPr lang="ko-KR" altLang="en-US" sz="1200" b="1" u="sng" dirty="0" smtClean="0">
                <a:solidFill>
                  <a:schemeClr val="tx1"/>
                </a:solidFill>
                <a:latin typeface="+mn-ea"/>
              </a:rPr>
              <a:t>작품 설명</a:t>
            </a:r>
            <a:r>
              <a:rPr lang="ko-KR" altLang="en-US" sz="1200" b="1" dirty="0" smtClean="0">
                <a:solidFill>
                  <a:schemeClr val="tx1"/>
                </a:solidFill>
                <a:latin typeface="+mn-ea"/>
              </a:rPr>
              <a:t> </a:t>
            </a:r>
            <a:r>
              <a:rPr lang="en-US" altLang="ko-KR" sz="1200" b="1" dirty="0" smtClean="0">
                <a:solidFill>
                  <a:schemeClr val="tx1"/>
                </a:solidFill>
                <a:latin typeface="+mn-ea"/>
              </a:rPr>
              <a:t>[</a:t>
            </a:r>
            <a:r>
              <a:rPr lang="ko-KR" altLang="en-US" sz="1200" b="1" dirty="0" smtClean="0">
                <a:solidFill>
                  <a:schemeClr val="tx1"/>
                </a:solidFill>
                <a:latin typeface="+mn-ea"/>
              </a:rPr>
              <a:t>선택</a:t>
            </a:r>
            <a:r>
              <a:rPr lang="en-US" altLang="ko-KR" sz="1200" b="1" dirty="0" smtClean="0">
                <a:solidFill>
                  <a:schemeClr val="tx1"/>
                </a:solidFill>
                <a:latin typeface="+mn-ea"/>
              </a:rPr>
              <a:t>]</a:t>
            </a:r>
            <a:r>
              <a:rPr lang="en-US" altLang="ko-KR" sz="1400" b="1" dirty="0" smtClean="0">
                <a:solidFill>
                  <a:schemeClr val="tx1"/>
                </a:solidFill>
                <a:latin typeface="+mn-ea"/>
              </a:rPr>
              <a:t> </a:t>
            </a:r>
          </a:p>
          <a:p>
            <a:pPr>
              <a:lnSpc>
                <a:spcPct val="150000"/>
              </a:lnSpc>
              <a:defRPr/>
            </a:pPr>
            <a:r>
              <a:rPr lang="en-US" altLang="ko-KR" sz="1400" b="1" dirty="0" smtClean="0">
                <a:solidFill>
                  <a:schemeClr val="tx1"/>
                </a:solidFill>
                <a:latin typeface="+mn-ea"/>
              </a:rPr>
              <a:t>1-2. </a:t>
            </a:r>
            <a:r>
              <a:rPr lang="ko-KR" altLang="en-US" sz="1400" b="1" dirty="0" smtClean="0">
                <a:solidFill>
                  <a:schemeClr val="tx1"/>
                </a:solidFill>
                <a:latin typeface="+mn-ea"/>
              </a:rPr>
              <a:t>영상 </a:t>
            </a:r>
            <a:r>
              <a:rPr lang="ko-KR" altLang="en-US" sz="1200" dirty="0" smtClean="0">
                <a:solidFill>
                  <a:prstClr val="black"/>
                </a:solidFill>
              </a:rPr>
              <a:t>영상작품</a:t>
            </a:r>
            <a:r>
              <a:rPr lang="en-US" altLang="ko-KR" sz="1200" dirty="0" smtClean="0">
                <a:solidFill>
                  <a:prstClr val="black"/>
                </a:solidFill>
              </a:rPr>
              <a:t>, </a:t>
            </a:r>
            <a:r>
              <a:rPr lang="ko-KR" altLang="en-US" sz="1200" dirty="0" smtClean="0">
                <a:solidFill>
                  <a:prstClr val="black"/>
                </a:solidFill>
              </a:rPr>
              <a:t>작품설치 기록영상 등</a:t>
            </a:r>
            <a:endParaRPr lang="en-US" altLang="ko-KR" sz="1400" b="1" dirty="0" smtClean="0">
              <a:solidFill>
                <a:schemeClr val="tx1"/>
              </a:solidFill>
              <a:latin typeface="+mn-ea"/>
            </a:endParaRPr>
          </a:p>
          <a:p>
            <a:pPr>
              <a:lnSpc>
                <a:spcPct val="150000"/>
              </a:lnSpc>
              <a:defRPr/>
            </a:pPr>
            <a:r>
              <a:rPr lang="en-US" altLang="ko-KR" sz="1400" b="1" dirty="0" smtClean="0">
                <a:solidFill>
                  <a:schemeClr val="tx1"/>
                </a:solidFill>
                <a:latin typeface="+mn-ea"/>
              </a:rPr>
              <a:t>  </a:t>
            </a:r>
            <a:r>
              <a:rPr lang="en-US" altLang="ko-KR" sz="1200" b="1" dirty="0" smtClean="0">
                <a:solidFill>
                  <a:schemeClr val="tx1"/>
                </a:solidFill>
                <a:latin typeface="+mn-ea"/>
              </a:rPr>
              <a:t>- </a:t>
            </a:r>
            <a:r>
              <a:rPr lang="ko-KR" altLang="en-US" sz="1200" b="1" dirty="0" smtClean="0">
                <a:solidFill>
                  <a:schemeClr val="tx1"/>
                </a:solidFill>
                <a:latin typeface="+mn-ea"/>
              </a:rPr>
              <a:t>영상파일 직접 첨부 불가</a:t>
            </a:r>
            <a:endParaRPr lang="en-US" altLang="ko-KR" sz="1200" b="1" dirty="0" smtClean="0">
              <a:solidFill>
                <a:schemeClr val="tx1"/>
              </a:solidFill>
              <a:latin typeface="+mn-ea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  </a:t>
            </a:r>
            <a:r>
              <a:rPr lang="en-US" altLang="ko-KR" sz="1200" b="1" dirty="0" smtClean="0">
                <a:solidFill>
                  <a:schemeClr val="tx1"/>
                </a:solidFill>
                <a:latin typeface="+mn-ea"/>
              </a:rPr>
              <a:t>- </a:t>
            </a:r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 </a:t>
            </a:r>
            <a:r>
              <a:rPr lang="ko-KR" altLang="en-US" sz="1200" b="1" u="sng" dirty="0" smtClean="0">
                <a:solidFill>
                  <a:schemeClr val="tx1"/>
                </a:solidFill>
                <a:latin typeface="+mn-ea"/>
              </a:rPr>
              <a:t>최대 </a:t>
            </a:r>
            <a:r>
              <a:rPr lang="en-US" altLang="ko-KR" sz="1200" b="1" u="sng" dirty="0" smtClean="0">
                <a:solidFill>
                  <a:schemeClr val="tx1"/>
                </a:solidFill>
                <a:latin typeface="+mn-ea"/>
              </a:rPr>
              <a:t>5</a:t>
            </a:r>
            <a:r>
              <a:rPr lang="ko-KR" altLang="en-US" sz="1200" b="1" u="sng" dirty="0" smtClean="0">
                <a:solidFill>
                  <a:schemeClr val="tx1"/>
                </a:solidFill>
                <a:latin typeface="+mn-ea"/>
              </a:rPr>
              <a:t>점</a:t>
            </a:r>
            <a:r>
              <a:rPr lang="ko-KR" altLang="en-US" sz="1200" b="1" dirty="0" smtClean="0">
                <a:solidFill>
                  <a:schemeClr val="tx1"/>
                </a:solidFill>
                <a:latin typeface="+mn-ea"/>
              </a:rPr>
              <a:t> </a:t>
            </a:r>
            <a:r>
              <a:rPr lang="en-US" altLang="ko-KR" sz="1200" b="1" dirty="0" smtClean="0">
                <a:solidFill>
                  <a:schemeClr val="tx1"/>
                </a:solidFill>
                <a:latin typeface="+mn-ea"/>
              </a:rPr>
              <a:t>URL </a:t>
            </a:r>
            <a:r>
              <a:rPr lang="ko-KR" altLang="en-US" sz="1200" b="1" dirty="0" smtClean="0">
                <a:solidFill>
                  <a:schemeClr val="tx1"/>
                </a:solidFill>
                <a:latin typeface="+mn-ea"/>
              </a:rPr>
              <a:t>주소 기입 가능</a:t>
            </a:r>
            <a:endParaRPr lang="en-US" altLang="ko-KR" sz="1200" b="1" dirty="0" smtClean="0">
              <a:solidFill>
                <a:schemeClr val="tx1"/>
              </a:solidFill>
              <a:latin typeface="+mn-ea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 </a:t>
            </a:r>
            <a:r>
              <a:rPr lang="en-US" altLang="ko-KR" sz="1200" b="1" dirty="0" smtClean="0">
                <a:solidFill>
                  <a:schemeClr val="tx1"/>
                </a:solidFill>
                <a:latin typeface="+mn-ea"/>
              </a:rPr>
              <a:t> - </a:t>
            </a:r>
            <a:r>
              <a:rPr lang="ko-KR" altLang="en-US" sz="1200" b="1" u="sng" dirty="0" smtClean="0">
                <a:solidFill>
                  <a:schemeClr val="tx1"/>
                </a:solidFill>
                <a:latin typeface="+mn-ea"/>
              </a:rPr>
              <a:t>캡션</a:t>
            </a:r>
            <a:r>
              <a:rPr lang="ko-KR" altLang="en-US" sz="1200" b="1" dirty="0" smtClean="0">
                <a:solidFill>
                  <a:schemeClr val="tx1"/>
                </a:solidFill>
                <a:latin typeface="+mn-ea"/>
              </a:rPr>
              <a:t> </a:t>
            </a:r>
            <a:r>
              <a:rPr lang="en-US" altLang="ko-KR" sz="1200" b="1" dirty="0" smtClean="0">
                <a:solidFill>
                  <a:srgbClr val="0000FF"/>
                </a:solidFill>
                <a:latin typeface="+mn-ea"/>
              </a:rPr>
              <a:t>[</a:t>
            </a:r>
            <a:r>
              <a:rPr lang="ko-KR" altLang="en-US" sz="1200" b="1" dirty="0" smtClean="0">
                <a:solidFill>
                  <a:srgbClr val="0000FF"/>
                </a:solidFill>
                <a:latin typeface="+mn-ea"/>
              </a:rPr>
              <a:t>필수</a:t>
            </a:r>
            <a:r>
              <a:rPr lang="en-US" altLang="ko-KR" sz="1200" b="1" dirty="0" smtClean="0">
                <a:solidFill>
                  <a:srgbClr val="0000FF"/>
                </a:solidFill>
                <a:latin typeface="+mn-ea"/>
              </a:rPr>
              <a:t>] </a:t>
            </a:r>
            <a:r>
              <a:rPr lang="en-US" altLang="ko-KR" sz="1200" dirty="0" smtClean="0">
                <a:solidFill>
                  <a:srgbClr val="0000FF"/>
                </a:solidFill>
                <a:latin typeface="+mn-ea"/>
              </a:rPr>
              <a:t>(</a:t>
            </a:r>
            <a:r>
              <a:rPr lang="ko-KR" altLang="en-US" sz="1200" dirty="0" err="1" smtClean="0">
                <a:solidFill>
                  <a:srgbClr val="0000FF"/>
                </a:solidFill>
                <a:latin typeface="+mn-ea"/>
              </a:rPr>
              <a:t>작품명</a:t>
            </a:r>
            <a:r>
              <a:rPr lang="en-US" altLang="ko-KR" sz="1200" dirty="0" smtClean="0">
                <a:solidFill>
                  <a:srgbClr val="0000FF"/>
                </a:solidFill>
                <a:latin typeface="+mn-ea"/>
              </a:rPr>
              <a:t>, </a:t>
            </a:r>
            <a:r>
              <a:rPr lang="ko-KR" altLang="en-US" sz="1200" dirty="0" smtClean="0">
                <a:solidFill>
                  <a:srgbClr val="0000FF"/>
                </a:solidFill>
                <a:latin typeface="+mn-ea"/>
              </a:rPr>
              <a:t>매체</a:t>
            </a:r>
            <a:r>
              <a:rPr lang="en-US" altLang="ko-KR" sz="1200" dirty="0" smtClean="0">
                <a:solidFill>
                  <a:srgbClr val="0000FF"/>
                </a:solidFill>
                <a:latin typeface="+mn-ea"/>
              </a:rPr>
              <a:t>, </a:t>
            </a:r>
            <a:r>
              <a:rPr lang="ko-KR" altLang="en-US" sz="1200" dirty="0" smtClean="0">
                <a:solidFill>
                  <a:srgbClr val="0000FF"/>
                </a:solidFill>
                <a:latin typeface="+mn-ea"/>
              </a:rPr>
              <a:t>러닝타임</a:t>
            </a:r>
            <a:r>
              <a:rPr lang="en-US" altLang="ko-KR" sz="1200" dirty="0" smtClean="0">
                <a:solidFill>
                  <a:srgbClr val="0000FF"/>
                </a:solidFill>
                <a:latin typeface="+mn-ea"/>
              </a:rPr>
              <a:t>, </a:t>
            </a:r>
            <a:r>
              <a:rPr lang="ko-KR" altLang="en-US" sz="1200" dirty="0" smtClean="0">
                <a:solidFill>
                  <a:srgbClr val="0000FF"/>
                </a:solidFill>
                <a:latin typeface="+mn-ea"/>
              </a:rPr>
              <a:t>제작연도</a:t>
            </a:r>
            <a:r>
              <a:rPr lang="en-US" altLang="ko-KR" sz="1200" dirty="0" smtClean="0">
                <a:solidFill>
                  <a:srgbClr val="0000FF"/>
                </a:solidFill>
                <a:latin typeface="+mn-ea"/>
              </a:rPr>
              <a:t>, </a:t>
            </a:r>
            <a:r>
              <a:rPr lang="ko-KR" altLang="en-US" sz="1200" dirty="0" smtClean="0">
                <a:solidFill>
                  <a:srgbClr val="0000FF"/>
                </a:solidFill>
                <a:latin typeface="+mn-ea"/>
              </a:rPr>
              <a:t>링크 </a:t>
            </a:r>
            <a:r>
              <a:rPr lang="en-US" altLang="ko-KR" sz="1200" dirty="0" smtClean="0">
                <a:solidFill>
                  <a:srgbClr val="0000FF"/>
                </a:solidFill>
                <a:latin typeface="+mn-ea"/>
              </a:rPr>
              <a:t>URL)</a:t>
            </a:r>
          </a:p>
          <a:p>
            <a:pPr>
              <a:lnSpc>
                <a:spcPct val="150000"/>
              </a:lnSpc>
              <a:defRPr/>
            </a:pPr>
            <a:r>
              <a:rPr lang="en-US" altLang="ko-KR" sz="1050" dirty="0" smtClean="0">
                <a:solidFill>
                  <a:schemeClr val="tx1"/>
                </a:solidFill>
                <a:latin typeface="+mn-ea"/>
              </a:rPr>
              <a:t>    ex) &lt;</a:t>
            </a:r>
            <a:r>
              <a:rPr lang="ko-KR" altLang="en-US" sz="1050" dirty="0" smtClean="0">
                <a:solidFill>
                  <a:schemeClr val="tx1"/>
                </a:solidFill>
                <a:latin typeface="+mn-ea"/>
              </a:rPr>
              <a:t>인천아트플랫폼</a:t>
            </a:r>
            <a:r>
              <a:rPr lang="en-US" altLang="ko-KR" sz="1050" dirty="0" smtClean="0">
                <a:solidFill>
                  <a:schemeClr val="tx1"/>
                </a:solidFill>
                <a:latin typeface="+mn-ea"/>
              </a:rPr>
              <a:t>&gt;, HD video, 13:00:00, 2017 : www.inartplatform.kr/video/abc???</a:t>
            </a: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  </a:t>
            </a:r>
            <a:r>
              <a:rPr lang="en-US" altLang="ko-KR" sz="1200" b="1" dirty="0" smtClean="0">
                <a:solidFill>
                  <a:schemeClr val="tx1"/>
                </a:solidFill>
                <a:latin typeface="+mn-ea"/>
              </a:rPr>
              <a:t>-</a:t>
            </a:r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 </a:t>
            </a:r>
            <a:r>
              <a:rPr lang="ko-KR" altLang="en-US" sz="1200" b="1" u="sng" dirty="0" smtClean="0">
                <a:solidFill>
                  <a:schemeClr val="tx1"/>
                </a:solidFill>
                <a:latin typeface="+mn-ea"/>
              </a:rPr>
              <a:t>작품 설명</a:t>
            </a:r>
            <a:r>
              <a:rPr lang="ko-KR" altLang="en-US" sz="1200" b="1" dirty="0" smtClean="0">
                <a:solidFill>
                  <a:schemeClr val="tx1"/>
                </a:solidFill>
                <a:latin typeface="+mn-ea"/>
              </a:rPr>
              <a:t> </a:t>
            </a:r>
            <a:r>
              <a:rPr lang="en-US" altLang="ko-KR" sz="1200" b="1" dirty="0" smtClean="0">
                <a:solidFill>
                  <a:schemeClr val="tx1"/>
                </a:solidFill>
                <a:latin typeface="+mn-ea"/>
              </a:rPr>
              <a:t>[</a:t>
            </a:r>
            <a:r>
              <a:rPr lang="ko-KR" altLang="en-US" sz="1200" b="1" dirty="0" smtClean="0">
                <a:solidFill>
                  <a:schemeClr val="tx1"/>
                </a:solidFill>
                <a:latin typeface="+mn-ea"/>
              </a:rPr>
              <a:t>선택</a:t>
            </a:r>
            <a:r>
              <a:rPr lang="en-US" altLang="ko-KR" sz="1200" b="1" dirty="0" smtClean="0">
                <a:solidFill>
                  <a:schemeClr val="tx1"/>
                </a:solidFill>
                <a:latin typeface="+mn-ea"/>
              </a:rPr>
              <a:t>]</a:t>
            </a:r>
            <a:r>
              <a:rPr lang="en-US" altLang="ko-KR" sz="1200" b="1" dirty="0" smtClean="0">
                <a:solidFill>
                  <a:srgbClr val="0000FF"/>
                </a:solidFill>
                <a:latin typeface="+mn-ea"/>
              </a:rPr>
              <a:t>  </a:t>
            </a: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b="1" dirty="0" smtClean="0">
                <a:solidFill>
                  <a:srgbClr val="0000FF"/>
                </a:solidFill>
                <a:latin typeface="+mn-ea"/>
              </a:rPr>
              <a:t>   </a:t>
            </a:r>
            <a:r>
              <a:rPr lang="en-US" altLang="ko-KR" sz="1200" b="1" u="sng" dirty="0" smtClean="0">
                <a:solidFill>
                  <a:srgbClr val="0000FF"/>
                </a:solidFill>
                <a:latin typeface="+mn-ea"/>
              </a:rPr>
              <a:t>※ URL</a:t>
            </a:r>
            <a:r>
              <a:rPr lang="ko-KR" altLang="en-US" sz="1200" b="1" u="sng" dirty="0" smtClean="0">
                <a:solidFill>
                  <a:srgbClr val="0000FF"/>
                </a:solidFill>
                <a:latin typeface="+mn-ea"/>
              </a:rPr>
              <a:t>의 경우</a:t>
            </a:r>
            <a:r>
              <a:rPr lang="en-US" altLang="ko-KR" sz="1200" b="1" u="sng" dirty="0" smtClean="0">
                <a:solidFill>
                  <a:srgbClr val="0000FF"/>
                </a:solidFill>
                <a:latin typeface="+mn-ea"/>
              </a:rPr>
              <a:t>, PDF </a:t>
            </a:r>
            <a:r>
              <a:rPr lang="ko-KR" altLang="en-US" sz="1200" b="1" u="sng" dirty="0" smtClean="0">
                <a:solidFill>
                  <a:srgbClr val="0000FF"/>
                </a:solidFill>
                <a:latin typeface="+mn-ea"/>
              </a:rPr>
              <a:t>변환 후 링크가 작동하는 지 필히 확인</a:t>
            </a:r>
            <a:endParaRPr lang="en-US" altLang="ko-KR" sz="1200" b="1" u="sng" dirty="0" smtClean="0">
              <a:solidFill>
                <a:srgbClr val="0000FF"/>
              </a:solidFill>
              <a:latin typeface="+mn-ea"/>
            </a:endParaRPr>
          </a:p>
          <a:p>
            <a:pPr lvl="0">
              <a:lnSpc>
                <a:spcPct val="150000"/>
              </a:lnSpc>
              <a:defRPr/>
            </a:pPr>
            <a:r>
              <a:rPr lang="en-US" altLang="ko-KR" sz="1200" b="1" dirty="0" smtClean="0">
                <a:solidFill>
                  <a:srgbClr val="0000FF"/>
                </a:solidFill>
                <a:latin typeface="+mn-ea"/>
              </a:rPr>
              <a:t>   ※ </a:t>
            </a:r>
            <a:r>
              <a:rPr lang="ko-KR" altLang="en-US" sz="1200" b="1" dirty="0" smtClean="0">
                <a:solidFill>
                  <a:srgbClr val="0000FF"/>
                </a:solidFill>
                <a:latin typeface="+mn-ea"/>
              </a:rPr>
              <a:t>표지포함 </a:t>
            </a:r>
            <a:r>
              <a:rPr lang="en-US" altLang="ko-KR" sz="1200" b="1" dirty="0" smtClean="0">
                <a:solidFill>
                  <a:srgbClr val="0000FF"/>
                </a:solidFill>
                <a:latin typeface="+mn-ea"/>
              </a:rPr>
              <a:t>20</a:t>
            </a:r>
            <a:r>
              <a:rPr lang="ko-KR" altLang="en-US" sz="1200" b="1" dirty="0" smtClean="0">
                <a:solidFill>
                  <a:srgbClr val="0000FF"/>
                </a:solidFill>
                <a:latin typeface="+mn-ea"/>
              </a:rPr>
              <a:t>페이지 이내 작성</a:t>
            </a:r>
            <a:r>
              <a:rPr lang="en-US" altLang="ko-KR" sz="1200" b="1" dirty="0" smtClean="0">
                <a:solidFill>
                  <a:srgbClr val="0000FF"/>
                </a:solidFill>
                <a:latin typeface="+mn-ea"/>
              </a:rPr>
              <a:t>(</a:t>
            </a:r>
            <a:r>
              <a:rPr lang="ko-KR" altLang="en-US" sz="1200" b="1" dirty="0" smtClean="0">
                <a:solidFill>
                  <a:srgbClr val="0000FF"/>
                </a:solidFill>
                <a:latin typeface="+mn-ea"/>
              </a:rPr>
              <a:t>총 용량 </a:t>
            </a:r>
            <a:r>
              <a:rPr lang="en-US" altLang="ko-KR" sz="1200" b="1" dirty="0" smtClean="0">
                <a:solidFill>
                  <a:srgbClr val="0000FF"/>
                </a:solidFill>
                <a:latin typeface="+mn-ea"/>
              </a:rPr>
              <a:t>20MB </a:t>
            </a:r>
            <a:r>
              <a:rPr lang="ko-KR" altLang="en-US" sz="1200" b="1" dirty="0" smtClean="0">
                <a:solidFill>
                  <a:srgbClr val="0000FF"/>
                </a:solidFill>
                <a:latin typeface="+mn-ea"/>
              </a:rPr>
              <a:t>이내</a:t>
            </a:r>
            <a:r>
              <a:rPr lang="en-US" altLang="ko-KR" sz="1200" b="1" dirty="0" smtClean="0">
                <a:solidFill>
                  <a:srgbClr val="0000FF"/>
                </a:solidFill>
                <a:latin typeface="+mn-ea"/>
              </a:rPr>
              <a:t>), </a:t>
            </a:r>
            <a:r>
              <a:rPr lang="ko-KR" altLang="en-US" sz="1200" b="1" dirty="0" smtClean="0">
                <a:solidFill>
                  <a:srgbClr val="0000FF"/>
                </a:solidFill>
                <a:latin typeface="+mn-ea"/>
              </a:rPr>
              <a:t>자유형식</a:t>
            </a:r>
            <a:endParaRPr lang="en-US" altLang="ko-KR" sz="1200" b="1" dirty="0" smtClean="0">
              <a:solidFill>
                <a:srgbClr val="0000FF"/>
              </a:solidFill>
              <a:latin typeface="+mn-ea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107504" y="116632"/>
            <a:ext cx="272702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200" b="1" dirty="0" smtClean="0">
                <a:solidFill>
                  <a:srgbClr val="00B050"/>
                </a:solidFill>
                <a:latin typeface="+mn-ea"/>
                <a:cs typeface="Arial" pitchFamily="34" charset="0"/>
              </a:rPr>
              <a:t>2020 </a:t>
            </a:r>
            <a:r>
              <a:rPr lang="ko-KR" altLang="en-US" sz="1200" b="1" dirty="0" smtClean="0">
                <a:solidFill>
                  <a:srgbClr val="00B050"/>
                </a:solidFill>
                <a:latin typeface="+mn-ea"/>
                <a:cs typeface="Arial" pitchFamily="34" charset="0"/>
              </a:rPr>
              <a:t>입주작가 공모</a:t>
            </a:r>
            <a:r>
              <a:rPr lang="en-US" altLang="ko-KR" sz="1200" b="1" dirty="0" smtClean="0">
                <a:solidFill>
                  <a:srgbClr val="00B050"/>
                </a:solidFill>
                <a:latin typeface="+mn-ea"/>
                <a:cs typeface="Arial" pitchFamily="34" charset="0"/>
              </a:rPr>
              <a:t>- </a:t>
            </a:r>
            <a:r>
              <a:rPr lang="ko-KR" altLang="en-US" sz="1200" b="1" dirty="0" smtClean="0">
                <a:solidFill>
                  <a:srgbClr val="00B050"/>
                </a:solidFill>
                <a:latin typeface="+mn-ea"/>
                <a:cs typeface="Arial" pitchFamily="34" charset="0"/>
              </a:rPr>
              <a:t>시각예술 부문 </a:t>
            </a:r>
            <a:endParaRPr lang="ko-KR" altLang="en-US" sz="1200" dirty="0">
              <a:solidFill>
                <a:srgbClr val="00B050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2176</TotalTime>
  <Words>326</Words>
  <Application>Microsoft Office PowerPoint</Application>
  <PresentationFormat>화면 슬라이드 쇼(4:3)</PresentationFormat>
  <Paragraphs>36</Paragraphs>
  <Slides>2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3" baseType="lpstr">
      <vt:lpstr>Office 테마</vt:lpstr>
      <vt:lpstr>슬라이드 1</vt:lpstr>
      <vt:lpstr>슬라이드 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woni</dc:creator>
  <cp:lastModifiedBy>인천문화재단</cp:lastModifiedBy>
  <cp:revision>104</cp:revision>
  <dcterms:created xsi:type="dcterms:W3CDTF">2015-10-30T07:40:02Z</dcterms:created>
  <dcterms:modified xsi:type="dcterms:W3CDTF">2019-11-07T07:06:51Z</dcterms:modified>
</cp:coreProperties>
</file>