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제목 없는 구역" id="{D1E614C2-D60E-4FD3-898A-EAFA421B8E94}">
          <p14:sldIdLst/>
        </p14:section>
        <p14:section name="제목 없는 구역" id="{C65F9991-B66E-4D9A-9152-4D3D178F6B42}">
          <p14:sldIdLst>
            <p14:sldId id="256"/>
            <p14:sldId id="257"/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4200"/>
    <a:srgbClr val="3F90FE"/>
    <a:srgbClr val="D1E5FE"/>
    <a:srgbClr val="3D93FF"/>
    <a:srgbClr val="FF66FF"/>
    <a:srgbClr val="D60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59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A8F8D83-A0C2-462F-9247-CE6A05C8BD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2024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2CD63FF-8FC4-4C99-9181-F6D5116D2B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A736E-13AC-4B98-9A3F-9DD0991D7975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F507D62-1577-487D-94BA-B9488C29707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D3F0F76-0AAE-40A0-9F97-A5EEF6A348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3C34F6-7AF4-4008-8D9F-39B5BBD0CB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83313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2024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DA5EC-89C7-493A-A14E-F35B809AF6A5}" type="datetimeFigureOut">
              <a:rPr lang="ko-KR" altLang="en-US" smtClean="0"/>
              <a:pPr/>
              <a:t>2026-01-22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98FA3-63AC-4F2C-B3EF-508789ACC6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177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659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A3D1251-ED69-422B-94D3-E744F546F8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357EA5-757E-4DCA-95E0-4F107953005F}"/>
              </a:ext>
            </a:extLst>
          </p:cNvPr>
          <p:cNvSpPr txBox="1"/>
          <p:nvPr userDrawn="1"/>
        </p:nvSpPr>
        <p:spPr>
          <a:xfrm>
            <a:off x="118537" y="129306"/>
            <a:ext cx="35365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latin typeface="+mj-ea"/>
                <a:ea typeface="+mj-ea"/>
              </a:rPr>
              <a:t>2026 </a:t>
            </a:r>
            <a:r>
              <a:rPr lang="ko-KR" altLang="en-US" sz="1050" b="1" dirty="0">
                <a:latin typeface="+mj-ea"/>
                <a:ea typeface="+mj-ea"/>
              </a:rPr>
              <a:t>창작스튜디오 프로젝트 공모 신청 </a:t>
            </a:r>
            <a:r>
              <a:rPr lang="en-US" altLang="ko-KR" sz="1050" b="1" dirty="0">
                <a:latin typeface="+mj-ea"/>
                <a:ea typeface="+mj-ea"/>
              </a:rPr>
              <a:t>- </a:t>
            </a:r>
            <a:r>
              <a:rPr lang="ko-KR" altLang="en-US" sz="1050" b="1" dirty="0">
                <a:latin typeface="+mj-ea"/>
                <a:ea typeface="+mj-ea"/>
              </a:rPr>
              <a:t>시각예술부문</a:t>
            </a:r>
          </a:p>
        </p:txBody>
      </p:sp>
    </p:spTree>
    <p:extLst>
      <p:ext uri="{BB962C8B-B14F-4D97-AF65-F5344CB8AC3E}">
        <p14:creationId xmlns:p14="http://schemas.microsoft.com/office/powerpoint/2010/main" val="3966284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983576" y="1552351"/>
            <a:ext cx="4746812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dirty="0">
                <a:latin typeface="+mn-ea"/>
              </a:rPr>
              <a:t>2026 </a:t>
            </a:r>
            <a:r>
              <a:rPr lang="ko-KR" altLang="en-US" sz="2800" b="1" dirty="0"/>
              <a:t>인천아트플랫폼 </a:t>
            </a:r>
            <a:endParaRPr lang="en-US" altLang="ko-KR" sz="2800" b="1" dirty="0"/>
          </a:p>
          <a:p>
            <a:pPr algn="ctr"/>
            <a:r>
              <a:rPr lang="ko-KR" altLang="en-US" sz="2800" b="1" dirty="0">
                <a:latin typeface="+mn-ea"/>
              </a:rPr>
              <a:t>창작스튜디오 프로젝트</a:t>
            </a:r>
            <a:r>
              <a:rPr lang="en-US" altLang="ko-KR" sz="2800" b="1" dirty="0">
                <a:latin typeface="+mn-ea"/>
              </a:rPr>
              <a:t> </a:t>
            </a:r>
            <a:r>
              <a:rPr lang="ko-KR" altLang="en-US" sz="2800" b="1" dirty="0">
                <a:latin typeface="+mn-ea"/>
              </a:rPr>
              <a:t>공모</a:t>
            </a:r>
            <a:endParaRPr lang="en-US" altLang="ko-KR" sz="2800" b="1" dirty="0">
              <a:latin typeface="+mn-ea"/>
            </a:endParaRPr>
          </a:p>
          <a:p>
            <a:pPr algn="ctr"/>
            <a:endParaRPr lang="en-US" altLang="ko-KR" sz="2800" b="1" dirty="0"/>
          </a:p>
          <a:p>
            <a:pPr algn="ctr"/>
            <a:r>
              <a:rPr lang="ko-KR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시각예술부문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 </a:t>
            </a:r>
            <a:endParaRPr lang="en-US" altLang="ko-KR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 algn="ctr"/>
            <a:r>
              <a:rPr lang="ko-KR" altLang="en-US" sz="2800" b="1" dirty="0"/>
              <a:t>포트폴리오 접수</a:t>
            </a:r>
            <a:endParaRPr lang="en-US" altLang="ko-KR" sz="2800" b="1" dirty="0"/>
          </a:p>
        </p:txBody>
      </p:sp>
      <p:cxnSp>
        <p:nvCxnSpPr>
          <p:cNvPr id="6" name="직선 연결선 5"/>
          <p:cNvCxnSpPr>
            <a:cxnSpLocks/>
            <a:stCxn id="5" idx="1"/>
            <a:endCxn id="5" idx="3"/>
          </p:cNvCxnSpPr>
          <p:nvPr/>
        </p:nvCxnSpPr>
        <p:spPr>
          <a:xfrm>
            <a:off x="1983576" y="2675736"/>
            <a:ext cx="4746812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0" y="0"/>
            <a:ext cx="5868144" cy="145353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200" b="1" u="sng" dirty="0">
                <a:solidFill>
                  <a:schemeClr val="bg1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   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작성 시 해당 안내 문구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연두색 박스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 삭제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구분에 맞춰 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자유형식</a:t>
            </a:r>
            <a:r>
              <a:rPr lang="ko-KR" altLang="en-US" sz="800" b="1" dirty="0">
                <a:latin typeface="+mn-ea"/>
                <a:cs typeface="Arial" pitchFamily="34" charset="0"/>
              </a:rPr>
              <a:t>으로 기술하되 구분 없이</a:t>
            </a:r>
            <a:r>
              <a:rPr lang="en-US" altLang="ko-KR" sz="800" b="1" dirty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표지 포함  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en-US" altLang="ko-KR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초과제출 시 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800" b="1" dirty="0">
                <a:latin typeface="+mn-ea"/>
                <a:cs typeface="Arial" pitchFamily="34" charset="0"/>
              </a:rPr>
              <a:t>PDF</a:t>
            </a:r>
            <a:r>
              <a:rPr lang="ko-KR" altLang="en-US" sz="800" b="1" dirty="0"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800" b="1" dirty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총 용량 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이내 업로드 가능</a:t>
            </a:r>
            <a:endParaRPr lang="en-US" altLang="ko-KR" sz="8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시각예술부문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/</a:t>
            </a:r>
            <a:r>
              <a:rPr lang="ko-KR" altLang="en-US" sz="800" b="1" dirty="0">
                <a:latin typeface="+mn-ea"/>
                <a:cs typeface="Arial" pitchFamily="34" charset="0"/>
              </a:rPr>
              <a:t>공연예술부문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/</a:t>
            </a:r>
            <a:r>
              <a:rPr lang="ko-KR" altLang="en-US" sz="800" b="1" dirty="0">
                <a:latin typeface="+mn-ea"/>
                <a:cs typeface="Arial" pitchFamily="34" charset="0"/>
              </a:rPr>
              <a:t>다원예술</a:t>
            </a:r>
            <a:r>
              <a:rPr lang="en-US" altLang="ko-KR" sz="800" b="1" dirty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>
                <a:latin typeface="+mn-ea"/>
                <a:cs typeface="Arial" pitchFamily="34" charset="0"/>
              </a:rPr>
              <a:t>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/</a:t>
            </a:r>
            <a:r>
              <a:rPr lang="ko-KR" altLang="en-US" sz="800" b="1" dirty="0">
                <a:latin typeface="+mn-ea"/>
                <a:cs typeface="Arial" pitchFamily="34" charset="0"/>
              </a:rPr>
              <a:t>예술이론 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>
                <a:latin typeface="+mn-ea"/>
                <a:cs typeface="Arial" pitchFamily="34" charset="0"/>
              </a:rPr>
              <a:t>선택 후 각 양식에 맞춰 기입</a:t>
            </a:r>
            <a:endParaRPr lang="en-US" altLang="ko-KR" sz="800" b="1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>
                <a:latin typeface="+mn-ea"/>
                <a:cs typeface="Arial" pitchFamily="34" charset="0"/>
              </a:rPr>
              <a:t> 작품 이미지 </a:t>
            </a:r>
            <a:r>
              <a:rPr lang="en-US" altLang="ko-KR" sz="800" b="1" dirty="0">
                <a:latin typeface="+mn-ea"/>
                <a:cs typeface="Arial" pitchFamily="34" charset="0"/>
              </a:rPr>
              <a:t>·</a:t>
            </a:r>
            <a:r>
              <a:rPr lang="ko-KR" altLang="en-US" sz="800" b="1" dirty="0">
                <a:latin typeface="+mn-ea"/>
                <a:cs typeface="Arial" pitchFamily="34" charset="0"/>
              </a:rPr>
              <a:t> 동영상 링크</a:t>
            </a:r>
            <a:r>
              <a:rPr lang="en-US" altLang="ko-KR" sz="800" b="1" dirty="0">
                <a:latin typeface="+mn-ea"/>
                <a:cs typeface="Arial" pitchFamily="34" charset="0"/>
              </a:rPr>
              <a:t> · </a:t>
            </a:r>
            <a:r>
              <a:rPr lang="ko-KR" altLang="en-US" sz="800" b="1" dirty="0">
                <a:latin typeface="+mn-ea"/>
                <a:cs typeface="Arial" pitchFamily="34" charset="0"/>
              </a:rPr>
              <a:t>문서 등에 관한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캡션 기입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>
                <a:latin typeface="+mn-ea"/>
                <a:cs typeface="Arial" pitchFamily="34" charset="0"/>
              </a:rPr>
              <a:t> 그룹일 경우</a:t>
            </a:r>
            <a:r>
              <a:rPr lang="en-US" altLang="ko-KR" sz="800" b="1" dirty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>
                <a:latin typeface="+mn-ea"/>
                <a:cs typeface="Arial" pitchFamily="34" charset="0"/>
              </a:rPr>
              <a:t>개인 포트폴리오</a:t>
            </a:r>
            <a:r>
              <a:rPr lang="en-US" altLang="ko-KR" sz="800" b="1" dirty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>
                <a:latin typeface="+mn-ea"/>
                <a:cs typeface="Arial" pitchFamily="34" charset="0"/>
              </a:rPr>
              <a:t>그룹 포트폴리오 구성비율은 지원자가 판단하되 누구의 포트폴리오인지를 명확하게 명시</a:t>
            </a:r>
            <a:endParaRPr lang="en-US" altLang="ko-KR" sz="800" b="1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제출시 파일명 </a:t>
            </a:r>
            <a:r>
              <a:rPr lang="en-US" altLang="ko-KR" sz="800" b="1" dirty="0">
                <a:latin typeface="+mn-ea"/>
                <a:cs typeface="Arial" pitchFamily="34" charset="0"/>
              </a:rPr>
              <a:t>: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지원자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팀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_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포트폴리오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_ 2026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인천아트플랫폼 창작스튜디오 프로젝트 공모</a:t>
            </a:r>
            <a:endParaRPr lang="en-US" altLang="ko-KR" sz="8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</p:txBody>
      </p:sp>
      <p:sp>
        <p:nvSpPr>
          <p:cNvPr id="12" name="부제목 2"/>
          <p:cNvSpPr txBox="1">
            <a:spLocks/>
          </p:cNvSpPr>
          <p:nvPr/>
        </p:nvSpPr>
        <p:spPr>
          <a:xfrm>
            <a:off x="798157" y="3916123"/>
            <a:ext cx="7414510" cy="2357678"/>
          </a:xfrm>
          <a:prstGeom prst="rect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작가명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팀명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):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생년월일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지원분야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평면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입체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],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사진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 ],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영상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  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 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미디어아트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커뮤니티아트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예술교육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],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기타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+mn-ea"/>
              <a:cs typeface="Arial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743466" y="3996924"/>
            <a:ext cx="3114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 기입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 사용시 본명과 병기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: 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단체의 경우 </a:t>
            </a:r>
            <a:r>
              <a:rPr lang="ko-KR" altLang="en-US" sz="1000" b="1" dirty="0" err="1">
                <a:solidFill>
                  <a:srgbClr val="0000FF"/>
                </a:solidFill>
              </a:rPr>
              <a:t>팀명</a:t>
            </a:r>
            <a:r>
              <a:rPr lang="en-US" altLang="ko-KR" sz="1000" b="1" dirty="0">
                <a:solidFill>
                  <a:srgbClr val="0000FF"/>
                </a:solidFill>
              </a:rPr>
              <a:t>(</a:t>
            </a:r>
            <a:r>
              <a:rPr lang="ko-KR" altLang="en-US" sz="1000" b="1" dirty="0">
                <a:solidFill>
                  <a:srgbClr val="0000FF"/>
                </a:solidFill>
              </a:rPr>
              <a:t>대표자 명</a:t>
            </a:r>
            <a:r>
              <a:rPr lang="en-US" altLang="ko-KR" sz="1000" b="1" dirty="0">
                <a:solidFill>
                  <a:srgbClr val="0000FF"/>
                </a:solidFill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</a:rPr>
              <a:t>기입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2198547" y="4627411"/>
            <a:ext cx="21114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생년월일 앞 </a:t>
            </a:r>
            <a:r>
              <a:rPr lang="en-US" altLang="ko-KR" sz="1000" b="1" dirty="0">
                <a:solidFill>
                  <a:srgbClr val="0000FF"/>
                </a:solidFill>
              </a:rPr>
              <a:t>6</a:t>
            </a:r>
            <a:r>
              <a:rPr lang="ko-KR" altLang="en-US" sz="1000" b="1" dirty="0">
                <a:solidFill>
                  <a:srgbClr val="0000FF"/>
                </a:solidFill>
              </a:rPr>
              <a:t>자리</a:t>
            </a:r>
            <a:r>
              <a:rPr lang="en-US" altLang="ko-KR" sz="1000" b="1" dirty="0">
                <a:solidFill>
                  <a:srgbClr val="0000FF"/>
                </a:solidFill>
              </a:rPr>
              <a:t> ex) 211227</a:t>
            </a:r>
            <a:endParaRPr lang="ko-KR" altLang="en-US" sz="1000" dirty="0"/>
          </a:p>
        </p:txBody>
      </p:sp>
      <p:sp>
        <p:nvSpPr>
          <p:cNvPr id="15" name="직사각형 14"/>
          <p:cNvSpPr/>
          <p:nvPr/>
        </p:nvSpPr>
        <p:spPr>
          <a:xfrm>
            <a:off x="1000421" y="5586553"/>
            <a:ext cx="17524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주요 활동 분야에 </a:t>
            </a:r>
            <a:r>
              <a:rPr lang="en-US" altLang="ko-KR" sz="1000" b="1" dirty="0">
                <a:solidFill>
                  <a:srgbClr val="0000FF"/>
                </a:solidFill>
              </a:rPr>
              <a:t>V </a:t>
            </a:r>
            <a:r>
              <a:rPr lang="ko-KR" altLang="en-US" sz="1000" b="1" dirty="0">
                <a:solidFill>
                  <a:srgbClr val="0000FF"/>
                </a:solidFill>
              </a:rPr>
              <a:t>체크</a:t>
            </a:r>
            <a:endParaRPr lang="ko-KR" altLang="en-US" sz="1000" dirty="0"/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5852" y="1357298"/>
            <a:ext cx="6786610" cy="4570482"/>
          </a:xfrm>
          <a:prstGeom prst="rect">
            <a:avLst/>
          </a:prstGeom>
          <a:solidFill>
            <a:srgbClr val="92D050"/>
          </a:soli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※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작성 시 본 안내문구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연두색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박스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는 모두 삭제 후 제출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bg1"/>
                </a:solidFill>
                <a:latin typeface="+mn-ea"/>
              </a:rPr>
              <a:t>[</a:t>
            </a:r>
            <a:r>
              <a:rPr kumimoji="0" lang="ko-KR" altLang="en-US" b="1" dirty="0">
                <a:solidFill>
                  <a:schemeClr val="bg1"/>
                </a:solidFill>
                <a:latin typeface="+mn-ea"/>
              </a:rPr>
              <a:t>작성방법 안내 </a:t>
            </a:r>
            <a:r>
              <a:rPr kumimoji="0" lang="en-US" altLang="ko-KR" b="1" dirty="0">
                <a:solidFill>
                  <a:schemeClr val="bg1"/>
                </a:solidFill>
                <a:latin typeface="+mn-ea"/>
              </a:rPr>
              <a:t>– </a:t>
            </a:r>
            <a:r>
              <a:rPr kumimoji="0" lang="ko-KR" altLang="en-US" b="1" dirty="0">
                <a:solidFill>
                  <a:srgbClr val="0000FF"/>
                </a:solidFill>
                <a:latin typeface="+mn-ea"/>
              </a:rPr>
              <a:t>시각예술부문</a:t>
            </a:r>
            <a:r>
              <a:rPr kumimoji="0" lang="en-US" altLang="ko-KR" b="1" dirty="0">
                <a:solidFill>
                  <a:schemeClr val="bg1"/>
                </a:solidFill>
                <a:latin typeface="+mn-ea"/>
              </a:rPr>
              <a:t>]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※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표지포함 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20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페이지 이내 작성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총 용량 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20MB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이내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</a:rPr>
              <a:t>),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</a:rPr>
              <a:t>자유형식</a:t>
            </a:r>
            <a:endParaRPr lang="en-US" altLang="ko-KR" sz="1200" b="1" dirty="0">
              <a:solidFill>
                <a:schemeClr val="bg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1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1.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주요 작품 이미지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작품 및 전시 사진 등 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캡션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필수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] 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dirty="0" err="1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재료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크기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제작연도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작품 설명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영상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영상작품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작품설치 기록영상 등</a:t>
            </a: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영상파일 직접 첨부 불가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-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최대 </a:t>
            </a:r>
            <a:r>
              <a:rPr lang="en-US" altLang="ko-KR" sz="1200" b="1" u="sng" dirty="0">
                <a:solidFill>
                  <a:schemeClr val="tx1"/>
                </a:solidFill>
                <a:latin typeface="+mn-ea"/>
              </a:rPr>
              <a:t>5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점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URL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주소 기입 가능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캡션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필수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] 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dirty="0" err="1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매체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러닝타임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제작연도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링크 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URL)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050" dirty="0">
                <a:solidFill>
                  <a:schemeClr val="tx1"/>
                </a:solidFill>
                <a:latin typeface="+mn-ea"/>
              </a:rPr>
              <a:t>    ex) &lt;</a:t>
            </a:r>
            <a:r>
              <a:rPr lang="ko-KR" altLang="en-US" sz="1050" dirty="0">
                <a:solidFill>
                  <a:schemeClr val="tx1"/>
                </a:solidFill>
                <a:latin typeface="+mn-ea"/>
              </a:rPr>
              <a:t>인천아트플랫폼</a:t>
            </a:r>
            <a:r>
              <a:rPr lang="en-US" altLang="ko-KR" sz="1050" dirty="0">
                <a:solidFill>
                  <a:schemeClr val="tx1"/>
                </a:solidFill>
                <a:latin typeface="+mn-ea"/>
              </a:rPr>
              <a:t>&gt;, HD video, 13:00:00, 2023 : www.inartplatform.kr/video/abc???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-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u="sng" dirty="0">
                <a:solidFill>
                  <a:schemeClr val="tx1"/>
                </a:solidFill>
                <a:latin typeface="+mn-ea"/>
              </a:rPr>
              <a:t>작품 설명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50" b="1" dirty="0">
                <a:solidFill>
                  <a:srgbClr val="0000FF"/>
                </a:solidFill>
                <a:latin typeface="+mn-ea"/>
              </a:rPr>
              <a:t>     </a:t>
            </a:r>
            <a:r>
              <a:rPr lang="en-US" altLang="ko-KR" sz="1050" b="1" u="sng" dirty="0">
                <a:solidFill>
                  <a:srgbClr val="0000FF"/>
                </a:solidFill>
                <a:latin typeface="+mn-ea"/>
              </a:rPr>
              <a:t>※ URL</a:t>
            </a:r>
            <a:r>
              <a:rPr lang="ko-KR" altLang="en-US" sz="1050" b="1" u="sng" dirty="0">
                <a:solidFill>
                  <a:srgbClr val="0000FF"/>
                </a:solidFill>
                <a:latin typeface="+mn-ea"/>
              </a:rPr>
              <a:t>의 경우</a:t>
            </a:r>
            <a:r>
              <a:rPr lang="en-US" altLang="ko-KR" sz="1050" b="1" u="sng" dirty="0">
                <a:solidFill>
                  <a:srgbClr val="0000FF"/>
                </a:solidFill>
                <a:latin typeface="+mn-ea"/>
              </a:rPr>
              <a:t>, PDF </a:t>
            </a:r>
            <a:r>
              <a:rPr lang="ko-KR" altLang="en-US" sz="1050" b="1" u="sng" dirty="0">
                <a:solidFill>
                  <a:srgbClr val="0000FF"/>
                </a:solidFill>
                <a:latin typeface="+mn-ea"/>
              </a:rPr>
              <a:t>변환 후 링크가 작동하는 지 필히 확인해주시기 바랍니다</a:t>
            </a:r>
            <a:r>
              <a:rPr lang="en-US" altLang="ko-KR" sz="1050" b="1" u="sng" dirty="0">
                <a:solidFill>
                  <a:srgbClr val="0000FF"/>
                </a:solidFill>
                <a:latin typeface="+mn-ea"/>
              </a:rPr>
              <a:t>.</a:t>
            </a:r>
            <a:endParaRPr lang="en-US" altLang="ko-KR" sz="1050" b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theme/theme1.xml><?xml version="1.0" encoding="utf-8"?>
<a:theme xmlns:a="http://schemas.openxmlformats.org/drawingml/2006/main" name="인천아트플랫폼 2023년 입주 예술가 지원 신청- 시각예술부문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353</Words>
  <Application>Microsoft Office PowerPoint</Application>
  <PresentationFormat>화면 슬라이드 쇼(4:3)</PresentationFormat>
  <Paragraphs>38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8" baseType="lpstr">
      <vt:lpstr>맑은 고딕</vt:lpstr>
      <vt:lpstr>맑은 고딕 (본문)</vt:lpstr>
      <vt:lpstr>Arial</vt:lpstr>
      <vt:lpstr>Calibri</vt:lpstr>
      <vt:lpstr>인천아트플랫폼 2023년 입주 예술가 지원 신청- 시각예술부문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인천생활문화센터 칠통마당</dc:creator>
  <cp:lastModifiedBy>user</cp:lastModifiedBy>
  <cp:revision>23</cp:revision>
  <dcterms:created xsi:type="dcterms:W3CDTF">2023-02-17T10:46:44Z</dcterms:created>
  <dcterms:modified xsi:type="dcterms:W3CDTF">2026-01-22T04:27:39Z</dcterms:modified>
</cp:coreProperties>
</file>