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07B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E0C844-CD88-4BAF-AAD4-0EB280ABF86C}" type="datetimeFigureOut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0C3455-1A98-4237-BF91-1802BC77738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4136B-BDEC-4AD9-87A3-4E9114323E4F}" type="datetimeFigureOut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38491-4AB8-4CCF-9489-6E5CA9DC158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E88BD-B225-4BFB-A260-259DEFE12C60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9441-D1E2-489D-95A7-422386B0572B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5445-EB68-40D8-849A-04E0A7C4CB24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1E9D3-A63C-4465-B98E-F8CBAFD4CC04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CDA14-E5A9-476A-B570-009A28F039BA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EC95-A9E2-4D16-BB46-44C065053AB9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A40CA-9328-4E81-B25E-58E3C696D09B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CA81F-BC7F-43DC-8903-62913F2BA501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5F69D-53B8-4CD0-BE7E-70FC157A94FE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1C0B7-CFDC-4131-8FBD-63F2863644F6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1FEA-0683-4C49-9EDB-AE7E01196C34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AF8E1-B50C-4A22-B615-5D15DE9C83A8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0289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107504" y="116632"/>
            <a:ext cx="408156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b="1" dirty="0" smtClean="0">
                <a:latin typeface="+mn-ea"/>
                <a:ea typeface="+mn-ea"/>
              </a:rPr>
              <a:t>인천아트플랫폼 </a:t>
            </a:r>
            <a:r>
              <a:rPr lang="en-US" altLang="ko-KR" sz="900" b="1" dirty="0" smtClean="0">
                <a:latin typeface="+mn-ea"/>
                <a:ea typeface="+mn-ea"/>
              </a:rPr>
              <a:t>2022</a:t>
            </a:r>
            <a:r>
              <a:rPr lang="ko-KR" altLang="en-US" sz="900" b="1" dirty="0" smtClean="0">
                <a:latin typeface="+mn-ea"/>
                <a:ea typeface="+mn-ea"/>
              </a:rPr>
              <a:t>년 지역연구 </a:t>
            </a:r>
            <a:r>
              <a:rPr lang="ko-KR" altLang="en-US" sz="900" b="1" dirty="0" err="1" smtClean="0">
                <a:latin typeface="+mn-ea"/>
                <a:ea typeface="+mn-ea"/>
              </a:rPr>
              <a:t>오픈랩</a:t>
            </a:r>
            <a:r>
              <a:rPr lang="ko-KR" altLang="en-US" sz="900" b="1" dirty="0" smtClean="0">
                <a:latin typeface="+mn-ea"/>
                <a:ea typeface="+mn-ea"/>
              </a:rPr>
              <a:t> 프로젝트 </a:t>
            </a:r>
            <a:r>
              <a:rPr lang="ko-KR" altLang="en-US" sz="900" b="1" dirty="0" err="1" smtClean="0">
                <a:latin typeface="+mn-ea"/>
                <a:ea typeface="+mn-ea"/>
              </a:rPr>
              <a:t>레지던시</a:t>
            </a:r>
            <a:r>
              <a:rPr lang="ko-KR" altLang="en-US" sz="900" b="1" dirty="0" smtClean="0">
                <a:latin typeface="+mn-ea"/>
                <a:ea typeface="+mn-ea"/>
              </a:rPr>
              <a:t> 지원사업 공모</a:t>
            </a:r>
            <a:endParaRPr lang="ko-KR" altLang="en-US" sz="900" b="1" dirty="0">
              <a:latin typeface="+mn-ea"/>
              <a:ea typeface="+mn-ea"/>
            </a:endParaRPr>
          </a:p>
        </p:txBody>
      </p:sp>
      <p:pic>
        <p:nvPicPr>
          <p:cNvPr id="8" name="Picture 2" descr="E:\Incheon Art Platform\working hyemi\2012~ 사업진행\2019년도\4. 기획전_수평적 세계를 껴안는 방법\디자인 시안\사본 -로고(먹색).jpg"/>
          <p:cNvPicPr>
            <a:picLocks noChangeAspect="1" noChangeArrowheads="1"/>
          </p:cNvPicPr>
          <p:nvPr userDrawn="1"/>
        </p:nvPicPr>
        <p:blipFill>
          <a:blip r:embed="rId13" cstate="print"/>
          <a:srcRect l="66773" b="-19236"/>
          <a:stretch>
            <a:fillRect/>
          </a:stretch>
        </p:blipFill>
        <p:spPr bwMode="auto">
          <a:xfrm>
            <a:off x="8100392" y="116632"/>
            <a:ext cx="864096" cy="38176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810179" y="1196752"/>
            <a:ext cx="7375737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인천아트플랫폼 </a:t>
            </a:r>
            <a:r>
              <a:rPr lang="en-US" altLang="ko-KR" sz="2800" b="1" dirty="0" smtClean="0"/>
              <a:t>2022 </a:t>
            </a:r>
            <a:r>
              <a:rPr lang="ko-KR" altLang="en-US" sz="2800" b="1" dirty="0" smtClean="0"/>
              <a:t>지역연구 </a:t>
            </a:r>
            <a:endParaRPr lang="en-US" altLang="ko-KR" sz="2800" b="1" dirty="0" smtClean="0"/>
          </a:p>
          <a:p>
            <a:pPr algn="ctr"/>
            <a:r>
              <a:rPr lang="ko-KR" altLang="en-US" sz="2800" b="1" dirty="0" err="1" smtClean="0"/>
              <a:t>오픈랩</a:t>
            </a:r>
            <a:r>
              <a:rPr lang="ko-KR" altLang="en-US" sz="2800" b="1" dirty="0" smtClean="0"/>
              <a:t> 프로젝트 </a:t>
            </a:r>
            <a:r>
              <a:rPr lang="ko-KR" altLang="en-US" sz="2800" b="1" dirty="0" err="1" smtClean="0"/>
              <a:t>레지던시</a:t>
            </a:r>
            <a:r>
              <a:rPr lang="ko-KR" altLang="en-US" sz="2800" b="1" dirty="0" smtClean="0"/>
              <a:t> 지원사업</a:t>
            </a:r>
            <a:endParaRPr lang="en-US" altLang="ko-KR" sz="2800" b="1" dirty="0" smtClean="0"/>
          </a:p>
          <a:p>
            <a:pPr algn="ctr"/>
            <a:endParaRPr lang="en-US" altLang="ko-KR" sz="2800" b="1" dirty="0" smtClean="0"/>
          </a:p>
          <a:p>
            <a:pPr algn="ctr"/>
            <a:r>
              <a:rPr lang="ko-KR" altLang="en-US" sz="2800" b="1" dirty="0" smtClean="0"/>
              <a:t>지역연구 </a:t>
            </a:r>
            <a:r>
              <a:rPr lang="ko-KR" altLang="en-US" sz="2800" b="1" dirty="0" err="1" smtClean="0"/>
              <a:t>오픈랩</a:t>
            </a:r>
            <a:r>
              <a:rPr lang="ko-KR" altLang="en-US" sz="2800" b="1" dirty="0" smtClean="0"/>
              <a:t> 부문</a:t>
            </a:r>
            <a:endParaRPr lang="en-US" altLang="ko-KR" sz="2800" b="1" dirty="0" smtClean="0"/>
          </a:p>
          <a:p>
            <a:pPr algn="ctr"/>
            <a:r>
              <a:rPr lang="ko-KR" altLang="en-US" sz="2800" b="1" dirty="0" smtClean="0"/>
              <a:t>포트폴리오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프로젝트 계획 관련 스케치 접수</a:t>
            </a:r>
            <a:endParaRPr lang="en-US" altLang="ko-KR" sz="2800" b="1" dirty="0" smtClean="0"/>
          </a:p>
        </p:txBody>
      </p:sp>
      <p:cxnSp>
        <p:nvCxnSpPr>
          <p:cNvPr id="16" name="직선 연결선 15"/>
          <p:cNvCxnSpPr/>
          <p:nvPr/>
        </p:nvCxnSpPr>
        <p:spPr>
          <a:xfrm>
            <a:off x="755576" y="2276872"/>
            <a:ext cx="73757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0"/>
            <a:ext cx="6012160" cy="1477328"/>
          </a:xfrm>
          <a:prstGeom prst="rect">
            <a:avLst/>
          </a:prstGeom>
          <a:solidFill>
            <a:srgbClr val="B07BD7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안내 문구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보라색 박스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양식에 맞춰 자유롭게 구성하되</a:t>
            </a:r>
            <a:r>
              <a:rPr lang="en-US" altLang="ko-KR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표지</a:t>
            </a:r>
            <a:r>
              <a:rPr lang="en-US" altLang="ko-KR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(1P)-</a:t>
            </a:r>
            <a:r>
              <a:rPr lang="ko-KR" altLang="en-US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(15P)- </a:t>
            </a:r>
            <a:r>
              <a:rPr lang="ko-KR" altLang="en-US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프로젝트 계획 및 전시 계획 스케치 이미지</a:t>
            </a:r>
            <a:r>
              <a:rPr lang="en-US" altLang="ko-KR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(4P)</a:t>
            </a:r>
            <a:r>
              <a:rPr lang="ko-KR" altLang="en-US" sz="8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로 구성</a:t>
            </a:r>
            <a:endParaRPr lang="en-US" altLang="ko-KR" sz="800" b="1" u="sng" dirty="0" smtClean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작품 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그룹일 경우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 2022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지역연구 </a:t>
            </a:r>
            <a:r>
              <a:rPr lang="ko-KR" altLang="en-US" sz="800" b="1" dirty="0" err="1" smtClean="0">
                <a:solidFill>
                  <a:srgbClr val="0000FF"/>
                </a:solidFill>
                <a:latin typeface="+mn-ea"/>
                <a:cs typeface="Arial" pitchFamily="34" charset="0"/>
              </a:rPr>
              <a:t>오픈랩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 프로젝트 </a:t>
            </a:r>
            <a:r>
              <a:rPr lang="ko-KR" altLang="en-US" sz="800" b="1" dirty="0" err="1" smtClean="0">
                <a:solidFill>
                  <a:srgbClr val="0000FF"/>
                </a:solidFill>
                <a:latin typeface="+mn-ea"/>
                <a:cs typeface="Arial" pitchFamily="34" charset="0"/>
              </a:rPr>
              <a:t>레지던시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 지원 사업 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21" name="부제목 2"/>
          <p:cNvSpPr>
            <a:spLocks noGrp="1"/>
          </p:cNvSpPr>
          <p:nvPr>
            <p:ph type="subTitle" idx="1"/>
          </p:nvPr>
        </p:nvSpPr>
        <p:spPr>
          <a:xfrm>
            <a:off x="1187624" y="3933056"/>
            <a:ext cx="6768752" cy="2016224"/>
          </a:xfr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2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algn="l">
              <a:lnSpc>
                <a:spcPct val="150000"/>
              </a:lnSpc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algn="l">
              <a:lnSpc>
                <a:spcPct val="150000"/>
              </a:lnSpc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평면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입체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사진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영상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  <a:endParaRPr lang="en-US" altLang="ko-KR" sz="20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           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미디어아트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커뮤니티아트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lang="en-US" altLang="ko-KR" sz="20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latin typeface="맑은 고딕 (본문)"/>
              <a:cs typeface="Arial" pitchFamily="34" charset="0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771800" y="4005064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2555776" y="4653136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6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자리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ex) 211227</a:t>
            </a:r>
            <a:endParaRPr lang="ko-KR" altLang="en-US" sz="1000" dirty="0"/>
          </a:p>
        </p:txBody>
      </p:sp>
      <p:sp>
        <p:nvSpPr>
          <p:cNvPr id="24" name="직사각형 23"/>
          <p:cNvSpPr/>
          <p:nvPr/>
        </p:nvSpPr>
        <p:spPr>
          <a:xfrm>
            <a:off x="1259632" y="5445224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분야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85852" y="1357298"/>
            <a:ext cx="6786610" cy="4674357"/>
          </a:xfrm>
          <a:prstGeom prst="rect">
            <a:avLst/>
          </a:prstGeom>
          <a:solidFill>
            <a:srgbClr val="B07BD7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작성 시 본 안내문구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보라색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박스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는 모두 삭제 후 제출</a:t>
            </a:r>
            <a:endParaRPr lang="en-US" altLang="ko-KR" sz="1200" b="1" dirty="0" smtClean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[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 (본문)"/>
              </a:rPr>
              <a:t>작성방법 안내 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– 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 (본문)"/>
              </a:rPr>
              <a:t>지역연구 </a:t>
            </a:r>
            <a:r>
              <a:rPr kumimoji="0" lang="ko-KR" altLang="en-US" b="1" dirty="0" err="1" smtClean="0">
                <a:solidFill>
                  <a:srgbClr val="0000FF"/>
                </a:solidFill>
                <a:latin typeface="맑은 고딕 (본문)"/>
              </a:rPr>
              <a:t>오픈랩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 smtClean="0">
              <a:solidFill>
                <a:schemeClr val="bg1"/>
              </a:solidFill>
              <a:latin typeface="맑은 고딕 (본문)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표지포함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페이지 이내 작성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총 용량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20MB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이내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),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자유형식</a:t>
            </a:r>
            <a:endParaRPr lang="en-US" altLang="ko-KR" sz="1200" b="1" dirty="0" smtClean="0">
              <a:solidFill>
                <a:schemeClr val="bg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1.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주요 작품 이미지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 (본문)"/>
              </a:rPr>
              <a:t>작품 및 전시 사진 등 </a:t>
            </a:r>
            <a:endParaRPr lang="en-US" altLang="ko-KR" sz="1200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재료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크기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영상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 (본문)"/>
              </a:rPr>
              <a:t>영상작품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 (본문)"/>
              </a:rPr>
              <a:t>작품설치 기록영상 등</a:t>
            </a:r>
            <a:endParaRPr lang="en-US" altLang="ko-KR" sz="1400" b="1" dirty="0" smtClean="0">
              <a:solidFill>
                <a:schemeClr val="tx1"/>
              </a:solidFill>
              <a:latin typeface="맑은 고딕 (본문)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영상파일 직접 첨부 불가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최대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맑은 고딕 (본문)"/>
              </a:rPr>
              <a:t>5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점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URL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주소 기입 가능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매체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러닝타임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링크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    ex) &lt;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 (본문)"/>
              </a:rPr>
              <a:t>인천아트플랫폼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&gt;, HD video, 13:00:00, 2021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50" b="1" dirty="0" smtClean="0">
                <a:solidFill>
                  <a:srgbClr val="0000FF"/>
                </a:solidFill>
                <a:latin typeface="맑은 고딕 (본문)"/>
              </a:rPr>
              <a:t>     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※ URL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의 경우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, PDF 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변환 후 링크가 작동하는 지 필히 확인</a:t>
            </a:r>
            <a:endParaRPr lang="en-US" altLang="ko-KR" sz="1050" b="1" dirty="0" smtClean="0">
              <a:solidFill>
                <a:srgbClr val="0000FF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050" b="1" dirty="0" smtClean="0">
              <a:solidFill>
                <a:srgbClr val="0000FF"/>
              </a:solidFill>
              <a:latin typeface="맑은 고딕 (본문)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Crane</Template>
  <TotalTime>111</TotalTime>
  <Words>361</Words>
  <Application>Microsoft Office PowerPoint</Application>
  <PresentationFormat>화면 슬라이드 쇼(4:3)</PresentationFormat>
  <Paragraphs>38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테마1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인천문화재단</dc:creator>
  <cp:lastModifiedBy>이은진</cp:lastModifiedBy>
  <cp:revision>20</cp:revision>
  <dcterms:created xsi:type="dcterms:W3CDTF">2020-10-14T06:47:59Z</dcterms:created>
  <dcterms:modified xsi:type="dcterms:W3CDTF">2021-12-27T01:02:41Z</dcterms:modified>
</cp:coreProperties>
</file>